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869" r:id="rId3"/>
    <p:sldId id="4798" r:id="rId4"/>
    <p:sldId id="4797" r:id="rId5"/>
    <p:sldId id="332" r:id="rId6"/>
    <p:sldId id="4799" r:id="rId7"/>
    <p:sldId id="479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4D50"/>
    <a:srgbClr val="004B82"/>
    <a:srgbClr val="CB3A39"/>
    <a:srgbClr val="2F5597"/>
    <a:srgbClr val="B52222"/>
    <a:srgbClr val="EE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1B711-65B8-4C42-A240-F83F5C0C40BE}" v="71" dt="2024-01-14T19:00:56.246"/>
    <p1510:client id="{B5ABC34C-4DAC-4A00-ADCE-0CE216928AA5}" v="1032" dt="2024-01-14T16:03:14.228"/>
    <p1510:client id="{FDF9C5B6-CC91-46BB-A3E6-C035A1F00A72}" v="486" dt="2024-01-14T18:06:17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6866" autoAdjust="0"/>
  </p:normalViewPr>
  <p:slideViewPr>
    <p:cSldViewPr snapToGrid="0" showGuides="1">
      <p:cViewPr varScale="1">
        <p:scale>
          <a:sx n="112" d="100"/>
          <a:sy n="112" d="100"/>
        </p:scale>
        <p:origin x="5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oslav Zhelev" userId="774deef3f478f671" providerId="LiveId" clId="{0491B711-65B8-4C42-A240-F83F5C0C40BE}"/>
    <pc:docChg chg="undo custSel modSld">
      <pc:chgData name="Svetoslav Zhelev" userId="774deef3f478f671" providerId="LiveId" clId="{0491B711-65B8-4C42-A240-F83F5C0C40BE}" dt="2024-01-14T19:01:19.856" v="127" actId="20577"/>
      <pc:docMkLst>
        <pc:docMk/>
      </pc:docMkLst>
      <pc:sldChg chg="modSp mod">
        <pc:chgData name="Svetoslav Zhelev" userId="774deef3f478f671" providerId="LiveId" clId="{0491B711-65B8-4C42-A240-F83F5C0C40BE}" dt="2024-01-14T19:00:18.277" v="79" actId="1076"/>
        <pc:sldMkLst>
          <pc:docMk/>
          <pc:sldMk cId="3535781185" sldId="332"/>
        </pc:sldMkLst>
        <pc:spChg chg="mod">
          <ac:chgData name="Svetoslav Zhelev" userId="774deef3f478f671" providerId="LiveId" clId="{0491B711-65B8-4C42-A240-F83F5C0C40BE}" dt="2024-01-14T19:00:18.277" v="79" actId="1076"/>
          <ac:spMkLst>
            <pc:docMk/>
            <pc:sldMk cId="3535781185" sldId="332"/>
            <ac:spMk id="2" creationId="{1CAC6BEB-2D26-9516-5B87-A8D5F0D60EF2}"/>
          </ac:spMkLst>
        </pc:spChg>
      </pc:sldChg>
      <pc:sldChg chg="modSp mod">
        <pc:chgData name="Svetoslav Zhelev" userId="774deef3f478f671" providerId="LiveId" clId="{0491B711-65B8-4C42-A240-F83F5C0C40BE}" dt="2024-01-14T19:01:01.429" v="96" actId="1076"/>
        <pc:sldMkLst>
          <pc:docMk/>
          <pc:sldMk cId="3076878785" sldId="869"/>
        </pc:sldMkLst>
        <pc:spChg chg="mod">
          <ac:chgData name="Svetoslav Zhelev" userId="774deef3f478f671" providerId="LiveId" clId="{0491B711-65B8-4C42-A240-F83F5C0C40BE}" dt="2024-01-14T19:01:01.429" v="96" actId="1076"/>
          <ac:spMkLst>
            <pc:docMk/>
            <pc:sldMk cId="3076878785" sldId="869"/>
            <ac:spMk id="2" creationId="{938D8D5D-B942-4BBD-B990-2C8DE78E21D3}"/>
          </ac:spMkLst>
        </pc:spChg>
      </pc:sldChg>
      <pc:sldChg chg="delSp modSp mod delAnim">
        <pc:chgData name="Svetoslav Zhelev" userId="774deef3f478f671" providerId="LiveId" clId="{0491B711-65B8-4C42-A240-F83F5C0C40BE}" dt="2024-01-14T18:16:22.336" v="40" actId="1076"/>
        <pc:sldMkLst>
          <pc:docMk/>
          <pc:sldMk cId="3355491599" sldId="4795"/>
        </pc:sldMkLst>
        <pc:spChg chg="del">
          <ac:chgData name="Svetoslav Zhelev" userId="774deef3f478f671" providerId="LiveId" clId="{0491B711-65B8-4C42-A240-F83F5C0C40BE}" dt="2024-01-14T18:16:02.301" v="30" actId="478"/>
          <ac:spMkLst>
            <pc:docMk/>
            <pc:sldMk cId="3355491599" sldId="4795"/>
            <ac:spMk id="12" creationId="{E16B2058-786A-4DEB-A270-C2EBAEE427BC}"/>
          </ac:spMkLst>
        </pc:spChg>
        <pc:spChg chg="mod">
          <ac:chgData name="Svetoslav Zhelev" userId="774deef3f478f671" providerId="LiveId" clId="{0491B711-65B8-4C42-A240-F83F5C0C40BE}" dt="2024-01-14T18:16:22.336" v="40" actId="1076"/>
          <ac:spMkLst>
            <pc:docMk/>
            <pc:sldMk cId="3355491599" sldId="4795"/>
            <ac:spMk id="13" creationId="{133E8309-8D9F-4F3C-9335-B3E2C81DF768}"/>
          </ac:spMkLst>
        </pc:spChg>
      </pc:sldChg>
      <pc:sldChg chg="addSp delSp modSp mod modTransition modAnim">
        <pc:chgData name="Svetoslav Zhelev" userId="774deef3f478f671" providerId="LiveId" clId="{0491B711-65B8-4C42-A240-F83F5C0C40BE}" dt="2024-01-14T19:00:40.326" v="86" actId="404"/>
        <pc:sldMkLst>
          <pc:docMk/>
          <pc:sldMk cId="286834700" sldId="4797"/>
        </pc:sldMkLst>
        <pc:spChg chg="mod">
          <ac:chgData name="Svetoslav Zhelev" userId="774deef3f478f671" providerId="LiveId" clId="{0491B711-65B8-4C42-A240-F83F5C0C40BE}" dt="2024-01-14T19:00:40.326" v="86" actId="404"/>
          <ac:spMkLst>
            <pc:docMk/>
            <pc:sldMk cId="286834700" sldId="4797"/>
            <ac:spMk id="2" creationId="{1F35B61C-1309-1DF9-F919-39F05F11ED98}"/>
          </ac:spMkLst>
        </pc:spChg>
        <pc:spChg chg="add del mod">
          <ac:chgData name="Svetoslav Zhelev" userId="774deef3f478f671" providerId="LiveId" clId="{0491B711-65B8-4C42-A240-F83F5C0C40BE}" dt="2024-01-14T18:25:26.717" v="47" actId="22"/>
          <ac:spMkLst>
            <pc:docMk/>
            <pc:sldMk cId="286834700" sldId="4797"/>
            <ac:spMk id="5" creationId="{71412772-FDDF-37FF-4465-40B6E098A048}"/>
          </ac:spMkLst>
        </pc:spChg>
      </pc:sldChg>
      <pc:sldChg chg="modSp mod">
        <pc:chgData name="Svetoslav Zhelev" userId="774deef3f478f671" providerId="LiveId" clId="{0491B711-65B8-4C42-A240-F83F5C0C40BE}" dt="2024-01-14T19:01:19.856" v="127" actId="20577"/>
        <pc:sldMkLst>
          <pc:docMk/>
          <pc:sldMk cId="3482783897" sldId="4798"/>
        </pc:sldMkLst>
        <pc:spChg chg="mod">
          <ac:chgData name="Svetoslav Zhelev" userId="774deef3f478f671" providerId="LiveId" clId="{0491B711-65B8-4C42-A240-F83F5C0C40BE}" dt="2024-01-14T19:01:19.856" v="127" actId="20577"/>
          <ac:spMkLst>
            <pc:docMk/>
            <pc:sldMk cId="3482783897" sldId="4798"/>
            <ac:spMk id="2" creationId="{02BC3D13-D03A-29EE-1793-6BAB0544E254}"/>
          </ac:spMkLst>
        </pc:spChg>
      </pc:sldChg>
      <pc:sldChg chg="addSp modSp mod modTransition">
        <pc:chgData name="Svetoslav Zhelev" userId="774deef3f478f671" providerId="LiveId" clId="{0491B711-65B8-4C42-A240-F83F5C0C40BE}" dt="2024-01-14T19:00:34.109" v="85" actId="14100"/>
        <pc:sldMkLst>
          <pc:docMk/>
          <pc:sldMk cId="3810580546" sldId="4799"/>
        </pc:sldMkLst>
        <pc:spChg chg="mod">
          <ac:chgData name="Svetoslav Zhelev" userId="774deef3f478f671" providerId="LiveId" clId="{0491B711-65B8-4C42-A240-F83F5C0C40BE}" dt="2024-01-14T19:00:34.109" v="85" actId="14100"/>
          <ac:spMkLst>
            <pc:docMk/>
            <pc:sldMk cId="3810580546" sldId="4799"/>
            <ac:spMk id="2" creationId="{830D881B-F3B7-FD01-54FE-2500C1B2F3A5}"/>
          </ac:spMkLst>
        </pc:spChg>
        <pc:picChg chg="add mod">
          <ac:chgData name="Svetoslav Zhelev" userId="774deef3f478f671" providerId="LiveId" clId="{0491B711-65B8-4C42-A240-F83F5C0C40BE}" dt="2024-01-14T18:14:30.447" v="17" actId="1076"/>
          <ac:picMkLst>
            <pc:docMk/>
            <pc:sldMk cId="3810580546" sldId="4799"/>
            <ac:picMk id="3" creationId="{F1BB0A8A-51C3-ABC1-DBF3-D41EA2F259E1}"/>
          </ac:picMkLst>
        </pc:picChg>
        <pc:picChg chg="add mod">
          <ac:chgData name="Svetoslav Zhelev" userId="774deef3f478f671" providerId="LiveId" clId="{0491B711-65B8-4C42-A240-F83F5C0C40BE}" dt="2024-01-14T18:59:15.068" v="52" actId="1076"/>
          <ac:picMkLst>
            <pc:docMk/>
            <pc:sldMk cId="3810580546" sldId="4799"/>
            <ac:picMk id="4" creationId="{45E2A10F-EB89-B75A-D002-FC6575B997F0}"/>
          </ac:picMkLst>
        </pc:picChg>
        <pc:picChg chg="add mod">
          <ac:chgData name="Svetoslav Zhelev" userId="774deef3f478f671" providerId="LiveId" clId="{0491B711-65B8-4C42-A240-F83F5C0C40BE}" dt="2024-01-14T18:59:54.037" v="71" actId="1076"/>
          <ac:picMkLst>
            <pc:docMk/>
            <pc:sldMk cId="3810580546" sldId="4799"/>
            <ac:picMk id="1028" creationId="{C237FBF2-AF50-E4F0-55EA-296830D63E13}"/>
          </ac:picMkLst>
        </pc:picChg>
        <pc:picChg chg="mod">
          <ac:chgData name="Svetoslav Zhelev" userId="774deef3f478f671" providerId="LiveId" clId="{0491B711-65B8-4C42-A240-F83F5C0C40BE}" dt="2024-01-14T18:14:27.799" v="15" actId="1076"/>
          <ac:picMkLst>
            <pc:docMk/>
            <pc:sldMk cId="3810580546" sldId="4799"/>
            <ac:picMk id="1048" creationId="{C3B4A66A-3818-51E2-B58C-98296134D510}"/>
          </ac:picMkLst>
        </pc:picChg>
        <pc:picChg chg="mod">
          <ac:chgData name="Svetoslav Zhelev" userId="774deef3f478f671" providerId="LiveId" clId="{0491B711-65B8-4C42-A240-F83F5C0C40BE}" dt="2024-01-14T18:14:32.928" v="19" actId="1076"/>
          <ac:picMkLst>
            <pc:docMk/>
            <pc:sldMk cId="3810580546" sldId="4799"/>
            <ac:picMk id="1052" creationId="{60072987-30DA-3571-D213-00D61E2014C0}"/>
          </ac:picMkLst>
        </pc:picChg>
        <pc:picChg chg="mod">
          <ac:chgData name="Svetoslav Zhelev" userId="774deef3f478f671" providerId="LiveId" clId="{0491B711-65B8-4C42-A240-F83F5C0C40BE}" dt="2024-01-14T18:14:16.174" v="4" actId="1076"/>
          <ac:picMkLst>
            <pc:docMk/>
            <pc:sldMk cId="3810580546" sldId="4799"/>
            <ac:picMk id="1064" creationId="{4027699F-4472-0001-57BE-4D454A5E4124}"/>
          </ac:picMkLst>
        </pc:picChg>
        <pc:picChg chg="mod">
          <ac:chgData name="Svetoslav Zhelev" userId="774deef3f478f671" providerId="LiveId" clId="{0491B711-65B8-4C42-A240-F83F5C0C40BE}" dt="2024-01-14T18:59:48.085" v="66" actId="1076"/>
          <ac:picMkLst>
            <pc:docMk/>
            <pc:sldMk cId="3810580546" sldId="4799"/>
            <ac:picMk id="1068" creationId="{D5B59C2B-2DFB-A1E4-CACF-5280D600BCBD}"/>
          </ac:picMkLst>
        </pc:picChg>
        <pc:picChg chg="mod">
          <ac:chgData name="Svetoslav Zhelev" userId="774deef3f478f671" providerId="LiveId" clId="{0491B711-65B8-4C42-A240-F83F5C0C40BE}" dt="2024-01-14T18:14:35.199" v="20" actId="1076"/>
          <ac:picMkLst>
            <pc:docMk/>
            <pc:sldMk cId="3810580546" sldId="4799"/>
            <ac:picMk id="1070" creationId="{11E63853-AD1B-9D01-0668-1F309D687D1A}"/>
          </ac:picMkLst>
        </pc:picChg>
        <pc:picChg chg="mod">
          <ac:chgData name="Svetoslav Zhelev" userId="774deef3f478f671" providerId="LiveId" clId="{0491B711-65B8-4C42-A240-F83F5C0C40BE}" dt="2024-01-14T18:14:17.734" v="6" actId="1076"/>
          <ac:picMkLst>
            <pc:docMk/>
            <pc:sldMk cId="3810580546" sldId="4799"/>
            <ac:picMk id="1072" creationId="{DEA4AB1B-0E43-C183-62D6-B76389F44AA9}"/>
          </ac:picMkLst>
        </pc:picChg>
        <pc:picChg chg="mod">
          <ac:chgData name="Svetoslav Zhelev" userId="774deef3f478f671" providerId="LiveId" clId="{0491B711-65B8-4C42-A240-F83F5C0C40BE}" dt="2024-01-14T18:59:49.381" v="67" actId="1076"/>
          <ac:picMkLst>
            <pc:docMk/>
            <pc:sldMk cId="3810580546" sldId="4799"/>
            <ac:picMk id="1076" creationId="{5B98A4FB-3CD9-E0AC-0C28-E4BBB52876FB}"/>
          </ac:picMkLst>
        </pc:picChg>
        <pc:picChg chg="mod">
          <ac:chgData name="Svetoslav Zhelev" userId="774deef3f478f671" providerId="LiveId" clId="{0491B711-65B8-4C42-A240-F83F5C0C40BE}" dt="2024-01-14T18:59:52.301" v="69" actId="1076"/>
          <ac:picMkLst>
            <pc:docMk/>
            <pc:sldMk cId="3810580546" sldId="4799"/>
            <ac:picMk id="1078" creationId="{C0812D93-5E3B-B756-16C4-34116D3E0A3F}"/>
          </ac:picMkLst>
        </pc:picChg>
        <pc:picChg chg="mod">
          <ac:chgData name="Svetoslav Zhelev" userId="774deef3f478f671" providerId="LiveId" clId="{0491B711-65B8-4C42-A240-F83F5C0C40BE}" dt="2024-01-14T18:14:38.568" v="24" actId="1076"/>
          <ac:picMkLst>
            <pc:docMk/>
            <pc:sldMk cId="3810580546" sldId="4799"/>
            <ac:picMk id="1082" creationId="{7A60FA0D-0A9B-F975-8DB3-42E1443C5D91}"/>
          </ac:picMkLst>
        </pc:picChg>
        <pc:picChg chg="mod">
          <ac:chgData name="Svetoslav Zhelev" userId="774deef3f478f671" providerId="LiveId" clId="{0491B711-65B8-4C42-A240-F83F5C0C40BE}" dt="2024-01-14T18:16:28.079" v="41" actId="14100"/>
          <ac:picMkLst>
            <pc:docMk/>
            <pc:sldMk cId="3810580546" sldId="4799"/>
            <ac:picMk id="1084" creationId="{7DF64D12-399C-8301-1D30-03A8CE7EE334}"/>
          </ac:picMkLst>
        </pc:picChg>
        <pc:picChg chg="mod">
          <ac:chgData name="Svetoslav Zhelev" userId="774deef3f478f671" providerId="LiveId" clId="{0491B711-65B8-4C42-A240-F83F5C0C40BE}" dt="2024-01-14T18:14:17.056" v="5" actId="1076"/>
          <ac:picMkLst>
            <pc:docMk/>
            <pc:sldMk cId="3810580546" sldId="4799"/>
            <ac:picMk id="1086" creationId="{279A6123-7CE9-4C56-45C4-1B1F8351A3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A22B4E70-1E5C-47BD-9961-352BAA01603F}" type="datetimeFigureOut">
              <a:rPr lang="zh-CN" altLang="en-US" smtClean="0"/>
              <a:pPr/>
              <a:t>2024/1/14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661F32E8-F9A0-447D-83BC-C3B600DA09E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8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1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1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7CA35-4F86-4394-9C3C-9784AF6EA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4A051-03B2-4129-BCA2-4740D3A0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48DA-CA57-40F1-BDC2-B9917BB4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552AE-22D3-4374-A4B8-871583B7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C1B92-94B0-47EE-B395-429B9AF2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6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B4EF2-1107-4E4E-86DB-BEFD5EA5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A229B-F357-4747-8743-65236536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22A19-38B1-44AC-A271-B2149AD1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3E3BA-61F8-4C16-B6B8-B10F0CFE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8DE57-88DB-4790-8F28-BA4E804A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73E9A1-D00F-497A-B032-0D2311D4A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FD77E-9B24-4110-8FBE-BE9651672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1E49F-AEFB-448B-87E5-9114E01B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19381-420E-4D35-9E37-090CC981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047FD-E044-4B00-838D-61A6FDAA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9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7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6C9F91-0F0B-47BE-AEDE-E8918433F3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rgbClr val="009D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32"/>
          <a:stretch/>
        </p:blipFill>
        <p:spPr>
          <a:xfrm>
            <a:off x="-19434" y="1850264"/>
            <a:ext cx="12211433" cy="4988958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7D267FEB-897B-4778-91D9-80BC8330FED6}"/>
              </a:ext>
            </a:extLst>
          </p:cNvPr>
          <p:cNvGrpSpPr/>
          <p:nvPr userDrawn="1"/>
        </p:nvGrpSpPr>
        <p:grpSpPr>
          <a:xfrm>
            <a:off x="0" y="391596"/>
            <a:ext cx="3814304" cy="6074809"/>
            <a:chOff x="-7557743" y="342381"/>
            <a:chExt cx="3814304" cy="607480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F6031F0-CD9E-43E0-8E9C-70C6ABA96F32}"/>
                </a:ext>
              </a:extLst>
            </p:cNvPr>
            <p:cNvGrpSpPr/>
            <p:nvPr/>
          </p:nvGrpSpPr>
          <p:grpSpPr>
            <a:xfrm rot="653978">
              <a:off x="-5052027" y="884065"/>
              <a:ext cx="644464" cy="521450"/>
              <a:chOff x="-9931853" y="3786391"/>
              <a:chExt cx="397890" cy="321941"/>
            </a:xfrm>
          </p:grpSpPr>
          <p:sp>
            <p:nvSpPr>
              <p:cNvPr id="69" name="泪滴形 68">
                <a:extLst>
                  <a:ext uri="{FF2B5EF4-FFF2-40B4-BE49-F238E27FC236}">
                    <a16:creationId xmlns:a16="http://schemas.microsoft.com/office/drawing/2014/main" id="{39806E86-16A7-4AE0-B2CB-11F91F0A2CCD}"/>
                  </a:ext>
                </a:extLst>
              </p:cNvPr>
              <p:cNvSpPr/>
              <p:nvPr/>
            </p:nvSpPr>
            <p:spPr>
              <a:xfrm rot="11477796">
                <a:off x="-9747194" y="3786391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70" name="泪滴形 69">
                <a:extLst>
                  <a:ext uri="{FF2B5EF4-FFF2-40B4-BE49-F238E27FC236}">
                    <a16:creationId xmlns:a16="http://schemas.microsoft.com/office/drawing/2014/main" id="{ED70336E-3AC6-486C-9F4B-5E2A23FC3631}"/>
                  </a:ext>
                </a:extLst>
              </p:cNvPr>
              <p:cNvSpPr/>
              <p:nvPr/>
            </p:nvSpPr>
            <p:spPr>
              <a:xfrm rot="677796">
                <a:off x="-9931853" y="3954991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B257E69-25C3-458B-87E3-F0BABF20BB11}"/>
                </a:ext>
              </a:extLst>
            </p:cNvPr>
            <p:cNvSpPr>
              <a:spLocks/>
            </p:cNvSpPr>
            <p:nvPr/>
          </p:nvSpPr>
          <p:spPr bwMode="auto">
            <a:xfrm rot="6053978">
              <a:off x="-7027143" y="537227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855BFD3-85A9-4976-9F9B-38CDF30791B6}"/>
                </a:ext>
              </a:extLst>
            </p:cNvPr>
            <p:cNvSpPr/>
            <p:nvPr/>
          </p:nvSpPr>
          <p:spPr>
            <a:xfrm rot="653978">
              <a:off x="-7420043" y="2979024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77494DE-B535-4011-B57D-BF7D26319B3A}"/>
                </a:ext>
              </a:extLst>
            </p:cNvPr>
            <p:cNvSpPr/>
            <p:nvPr/>
          </p:nvSpPr>
          <p:spPr>
            <a:xfrm rot="653978">
              <a:off x="-6840675" y="1588578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FD0682D-EADC-434C-A4C3-14505A7F5BA2}"/>
                </a:ext>
              </a:extLst>
            </p:cNvPr>
            <p:cNvSpPr/>
            <p:nvPr/>
          </p:nvSpPr>
          <p:spPr>
            <a:xfrm rot="653978">
              <a:off x="-7557743" y="2352331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A2D139C-9ACB-4AA8-BC9A-9CE1944E9FAF}"/>
                </a:ext>
              </a:extLst>
            </p:cNvPr>
            <p:cNvSpPr>
              <a:spLocks/>
            </p:cNvSpPr>
            <p:nvPr/>
          </p:nvSpPr>
          <p:spPr bwMode="auto">
            <a:xfrm rot="2453978">
              <a:off x="-7552895" y="887440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1A0C4F0-E7AE-40B2-9862-738C284E606B}"/>
                </a:ext>
              </a:extLst>
            </p:cNvPr>
            <p:cNvGrpSpPr/>
            <p:nvPr/>
          </p:nvGrpSpPr>
          <p:grpSpPr>
            <a:xfrm rot="6053978">
              <a:off x="-6863761" y="3572862"/>
              <a:ext cx="495378" cy="400820"/>
              <a:chOff x="-9931853" y="3786391"/>
              <a:chExt cx="397890" cy="321941"/>
            </a:xfrm>
          </p:grpSpPr>
          <p:sp>
            <p:nvSpPr>
              <p:cNvPr id="67" name="泪滴形 66">
                <a:extLst>
                  <a:ext uri="{FF2B5EF4-FFF2-40B4-BE49-F238E27FC236}">
                    <a16:creationId xmlns:a16="http://schemas.microsoft.com/office/drawing/2014/main" id="{F8F15D07-8868-4C36-97FF-4170AF806544}"/>
                  </a:ext>
                </a:extLst>
              </p:cNvPr>
              <p:cNvSpPr/>
              <p:nvPr/>
            </p:nvSpPr>
            <p:spPr>
              <a:xfrm rot="11477796">
                <a:off x="-9747194" y="3786391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8" name="泪滴形 67">
                <a:extLst>
                  <a:ext uri="{FF2B5EF4-FFF2-40B4-BE49-F238E27FC236}">
                    <a16:creationId xmlns:a16="http://schemas.microsoft.com/office/drawing/2014/main" id="{C5189914-EF28-4D68-B865-1AF84FF54203}"/>
                  </a:ext>
                </a:extLst>
              </p:cNvPr>
              <p:cNvSpPr/>
              <p:nvPr/>
            </p:nvSpPr>
            <p:spPr>
              <a:xfrm rot="677796">
                <a:off x="-9931853" y="3954991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576BF77B-92F4-4ADC-B8B4-857A69488D3D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6911983" y="2222128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E871877-A108-4864-B20E-D5160878552C}"/>
                </a:ext>
              </a:extLst>
            </p:cNvPr>
            <p:cNvGrpSpPr/>
            <p:nvPr/>
          </p:nvGrpSpPr>
          <p:grpSpPr>
            <a:xfrm>
              <a:off x="-5907198" y="1713432"/>
              <a:ext cx="545728" cy="627520"/>
              <a:chOff x="-5899628" y="1869934"/>
              <a:chExt cx="336930" cy="387427"/>
            </a:xfrm>
          </p:grpSpPr>
          <p:sp>
            <p:nvSpPr>
              <p:cNvPr id="65" name="泪滴形 64">
                <a:extLst>
                  <a:ext uri="{FF2B5EF4-FFF2-40B4-BE49-F238E27FC236}">
                    <a16:creationId xmlns:a16="http://schemas.microsoft.com/office/drawing/2014/main" id="{4EB16D74-F1D8-4BA0-A4B1-C4EA53547FA6}"/>
                  </a:ext>
                </a:extLst>
              </p:cNvPr>
              <p:cNvSpPr/>
              <p:nvPr/>
            </p:nvSpPr>
            <p:spPr>
              <a:xfrm rot="5831774">
                <a:off x="-5899629" y="1869935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6" name="泪滴形 65">
                <a:extLst>
                  <a:ext uri="{FF2B5EF4-FFF2-40B4-BE49-F238E27FC236}">
                    <a16:creationId xmlns:a16="http://schemas.microsoft.com/office/drawing/2014/main" id="{5315376A-394D-4328-962A-157ADD3B8A0C}"/>
                  </a:ext>
                </a:extLst>
              </p:cNvPr>
              <p:cNvSpPr/>
              <p:nvPr/>
            </p:nvSpPr>
            <p:spPr>
              <a:xfrm rot="16631774">
                <a:off x="-5716039" y="2104019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56F5D80-B8E4-4774-9C71-16CE97BB86B1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5876768" y="3120149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A23AD53-E051-43C8-9482-85C468EF6BB3}"/>
                </a:ext>
              </a:extLst>
            </p:cNvPr>
            <p:cNvSpPr/>
            <p:nvPr/>
          </p:nvSpPr>
          <p:spPr>
            <a:xfrm rot="15953978">
              <a:off x="-4464216" y="3444683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03846E6-05CD-4EE5-91FA-B8FBB38F86AA}"/>
                </a:ext>
              </a:extLst>
            </p:cNvPr>
            <p:cNvSpPr/>
            <p:nvPr/>
          </p:nvSpPr>
          <p:spPr>
            <a:xfrm rot="15953978">
              <a:off x="-4689063" y="3904852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F211D2A-AC59-4655-A17B-FE9FB0A88405}"/>
                </a:ext>
              </a:extLst>
            </p:cNvPr>
            <p:cNvSpPr/>
            <p:nvPr/>
          </p:nvSpPr>
          <p:spPr>
            <a:xfrm rot="15953978">
              <a:off x="-3970651" y="3600290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1" name="泪滴形 50">
              <a:extLst>
                <a:ext uri="{FF2B5EF4-FFF2-40B4-BE49-F238E27FC236}">
                  <a16:creationId xmlns:a16="http://schemas.microsoft.com/office/drawing/2014/main" id="{AD973A47-1239-4B2F-98ED-479487D304D5}"/>
                </a:ext>
              </a:extLst>
            </p:cNvPr>
            <p:cNvSpPr/>
            <p:nvPr/>
          </p:nvSpPr>
          <p:spPr>
            <a:xfrm rot="11231774">
              <a:off x="-4709011" y="2643411"/>
              <a:ext cx="265474" cy="265470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2" name="泪滴形 51">
              <a:extLst>
                <a:ext uri="{FF2B5EF4-FFF2-40B4-BE49-F238E27FC236}">
                  <a16:creationId xmlns:a16="http://schemas.microsoft.com/office/drawing/2014/main" id="{B3DE3242-D1B3-41B2-9DF7-E3A7AE9C64FD}"/>
                </a:ext>
              </a:extLst>
            </p:cNvPr>
            <p:cNvSpPr/>
            <p:nvPr/>
          </p:nvSpPr>
          <p:spPr>
            <a:xfrm rot="431774">
              <a:off x="-4828644" y="2798793"/>
              <a:ext cx="190912" cy="190912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AA486262-1D24-4623-A8C7-DFB50C39D532}"/>
                </a:ext>
              </a:extLst>
            </p:cNvPr>
            <p:cNvSpPr>
              <a:spLocks/>
            </p:cNvSpPr>
            <p:nvPr/>
          </p:nvSpPr>
          <p:spPr bwMode="auto">
            <a:xfrm rot="15053978">
              <a:off x="-4439373" y="2658633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4" name="泪滴形 53">
              <a:extLst>
                <a:ext uri="{FF2B5EF4-FFF2-40B4-BE49-F238E27FC236}">
                  <a16:creationId xmlns:a16="http://schemas.microsoft.com/office/drawing/2014/main" id="{EC85F84A-B45D-4B72-8DB2-8C67C5402EE9}"/>
                </a:ext>
              </a:extLst>
            </p:cNvPr>
            <p:cNvSpPr/>
            <p:nvPr/>
          </p:nvSpPr>
          <p:spPr>
            <a:xfrm rot="5831774">
              <a:off x="-7225344" y="3918684"/>
              <a:ext cx="345374" cy="345368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5" name="泪滴形 54">
              <a:extLst>
                <a:ext uri="{FF2B5EF4-FFF2-40B4-BE49-F238E27FC236}">
                  <a16:creationId xmlns:a16="http://schemas.microsoft.com/office/drawing/2014/main" id="{3526F7D7-44B8-4737-A409-1C36BFF96ACC}"/>
                </a:ext>
              </a:extLst>
            </p:cNvPr>
            <p:cNvSpPr/>
            <p:nvPr/>
          </p:nvSpPr>
          <p:spPr>
            <a:xfrm rot="16631774">
              <a:off x="-7023195" y="4171324"/>
              <a:ext cx="248368" cy="248368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4E5DC052-2BC7-4EA3-A1EE-5BC0C0B80706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7136411" y="5234967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EAF084-86AA-43F5-AAA7-2B8696D5D13C}"/>
                </a:ext>
              </a:extLst>
            </p:cNvPr>
            <p:cNvSpPr/>
            <p:nvPr/>
          </p:nvSpPr>
          <p:spPr>
            <a:xfrm rot="15953978">
              <a:off x="-5723859" y="5559501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409F3D7-99AA-4BB8-8D01-D7ABC705AB83}"/>
                </a:ext>
              </a:extLst>
            </p:cNvPr>
            <p:cNvSpPr/>
            <p:nvPr/>
          </p:nvSpPr>
          <p:spPr>
            <a:xfrm rot="15953978">
              <a:off x="-5948706" y="6019670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87B2265-D454-4278-95F1-831CCB6D1163}"/>
                </a:ext>
              </a:extLst>
            </p:cNvPr>
            <p:cNvSpPr/>
            <p:nvPr/>
          </p:nvSpPr>
          <p:spPr>
            <a:xfrm rot="15953978">
              <a:off x="-5230294" y="5715108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8E59CD4E-6D97-4223-9354-2C74CC32DCAD}"/>
                </a:ext>
              </a:extLst>
            </p:cNvPr>
            <p:cNvSpPr>
              <a:spLocks/>
            </p:cNvSpPr>
            <p:nvPr/>
          </p:nvSpPr>
          <p:spPr bwMode="auto">
            <a:xfrm rot="17753978">
              <a:off x="-7258978" y="5930136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E5A3B39-111F-4454-BE01-959752EFE778}"/>
                </a:ext>
              </a:extLst>
            </p:cNvPr>
            <p:cNvGrpSpPr/>
            <p:nvPr/>
          </p:nvGrpSpPr>
          <p:grpSpPr>
            <a:xfrm>
              <a:off x="-6144039" y="4728767"/>
              <a:ext cx="482348" cy="419480"/>
              <a:chOff x="-9360085" y="715064"/>
              <a:chExt cx="297800" cy="258986"/>
            </a:xfrm>
          </p:grpSpPr>
          <p:sp>
            <p:nvSpPr>
              <p:cNvPr id="63" name="泪滴形 62">
                <a:extLst>
                  <a:ext uri="{FF2B5EF4-FFF2-40B4-BE49-F238E27FC236}">
                    <a16:creationId xmlns:a16="http://schemas.microsoft.com/office/drawing/2014/main" id="{6ADB76F1-A922-4BBA-8B5C-AF07EB442D2D}"/>
                  </a:ext>
                </a:extLst>
              </p:cNvPr>
              <p:cNvSpPr/>
              <p:nvPr/>
            </p:nvSpPr>
            <p:spPr>
              <a:xfrm rot="11231774">
                <a:off x="-9226188" y="715064"/>
                <a:ext cx="163903" cy="16390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4" name="泪滴形 63">
                <a:extLst>
                  <a:ext uri="{FF2B5EF4-FFF2-40B4-BE49-F238E27FC236}">
                    <a16:creationId xmlns:a16="http://schemas.microsoft.com/office/drawing/2014/main" id="{8C2D2636-93AA-46D4-BFEF-654D0F101542}"/>
                  </a:ext>
                </a:extLst>
              </p:cNvPr>
              <p:cNvSpPr/>
              <p:nvPr/>
            </p:nvSpPr>
            <p:spPr>
              <a:xfrm rot="431774">
                <a:off x="-9360085" y="856183"/>
                <a:ext cx="117868" cy="117867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89EC881B-F21E-4DB7-B990-04A89749875A}"/>
                </a:ext>
              </a:extLst>
            </p:cNvPr>
            <p:cNvSpPr>
              <a:spLocks/>
            </p:cNvSpPr>
            <p:nvPr/>
          </p:nvSpPr>
          <p:spPr bwMode="auto">
            <a:xfrm rot="15053978">
              <a:off x="-5699016" y="4773451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430D68A9-07FE-4F8D-B982-55107CB36534}"/>
              </a:ext>
            </a:extLst>
          </p:cNvPr>
          <p:cNvSpPr/>
          <p:nvPr userDrawn="1"/>
        </p:nvSpPr>
        <p:spPr>
          <a:xfrm>
            <a:off x="-7931" y="-407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85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416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415">
          <p15:clr>
            <a:srgbClr val="FBAE40"/>
          </p15:clr>
        </p15:guide>
        <p15:guide id="4" pos="7265">
          <p15:clr>
            <a:srgbClr val="FBAE40"/>
          </p15:clr>
        </p15:guide>
        <p15:guide id="5" orient="horz" pos="391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2F57423-B9C1-4359-91E8-35B6372559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30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68DE35-9893-4B07-A31B-FE140405B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28D7D-304D-44D4-88B8-1DFCEB32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9E0A2-207D-4514-9C8D-1C57DA07C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A9293-0819-4CF5-8172-4A1E672DB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24B58-D035-4FFE-A623-8D7FD338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061CF-4D8B-4EED-9A20-2882F3C4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93230-6F98-4FAB-8539-51470BB6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0BBA-5E7C-439F-9911-0AF0AA8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7356E-129C-4A45-8584-1DC4ED6CD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E16D6-B9A6-45A0-9939-BFC2BDAA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A48BFA-C093-48FA-B82F-A5974BB5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98EB41-AF08-4990-B9F0-DCC79BDB4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831D7C-3E09-499B-986E-040728E0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46B0D9-5E5E-4FB1-AD92-F77A1D1C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BD664B-C59B-4FC5-85F4-0F90298A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C1D4-BFAE-4696-A198-EDA563BE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AED553-05F3-4050-AEC2-34C526A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E3CB42-24B5-432C-9C6F-92F4C4AD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B8B015-960A-44A1-9F70-A2C2754D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19E7A-69E4-4C05-A856-54E7CC70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FE2FB-2ABE-4B56-B636-44EDEF37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84B83-4E8C-4949-BF65-0E01C26B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AEE3-2574-4E78-B472-2E17CB6B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31993-2E59-43BD-B38A-B3772160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ECEA7F-8DDA-48AA-9BC1-BF46B1054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12B30-669D-412A-A1B0-55B9242C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A6936-4E07-439A-85E7-0FAD77FC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37C42-BF14-4422-9406-B23C60F5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9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D3B04-FEC9-4E25-AD74-A409267C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F1FB3F-4F18-4BE3-8EA0-78BE74269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3F1DD-1159-47F6-87F6-D2A56255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090D4-63E5-453C-8DCD-4AE38F70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1F0B1-69E0-4CC8-8061-B24C72E8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D5EC3-7D69-43BD-BAC4-72D1F1A1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D304D-3602-4D17-B27B-3C0605CD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DA196-78DC-473F-B580-7B928825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F3F31-B214-4F3C-8233-2E94AA9EA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DCB1B397-F90C-4B28-912B-DD2E036DB285}" type="datetimeFigureOut">
              <a:rPr lang="zh-CN" altLang="en-US" smtClean="0"/>
              <a:pPr/>
              <a:t>2024/1/14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7F891-2FB7-4A2E-8A39-252D1831D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302D6-48D0-4563-B50A-0339B2A65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8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jpe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openxmlformats.org/officeDocument/2006/relationships/image" Target="../media/image20.jpe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C739C05-D978-401A-947A-706E5271045D}"/>
              </a:ext>
            </a:extLst>
          </p:cNvPr>
          <p:cNvSpPr/>
          <p:nvPr/>
        </p:nvSpPr>
        <p:spPr>
          <a:xfrm>
            <a:off x="414142" y="1878575"/>
            <a:ext cx="11468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6000" b="1" dirty="0">
                <a:solidFill>
                  <a:srgbClr val="537DC9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Project: My digital will</a:t>
            </a:r>
            <a:endParaRPr lang="zh-CN" altLang="en-US" sz="6000" b="1" dirty="0">
              <a:solidFill>
                <a:srgbClr val="537DC9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88E80C-4A7A-ED8C-EC97-92F52C0F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50" y="2842132"/>
            <a:ext cx="1015663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0">
            <a:extLst>
              <a:ext uri="{FF2B5EF4-FFF2-40B4-BE49-F238E27FC236}">
                <a16:creationId xmlns:a16="http://schemas.microsoft.com/office/drawing/2014/main" id="{73095FBA-9422-DCF6-3E79-0A287243FC68}"/>
              </a:ext>
            </a:extLst>
          </p:cNvPr>
          <p:cNvSpPr/>
          <p:nvPr/>
        </p:nvSpPr>
        <p:spPr>
          <a:xfrm>
            <a:off x="3152056" y="3057575"/>
            <a:ext cx="656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Team </a:t>
            </a:r>
            <a:r>
              <a:rPr lang="en-US" altLang="zh-CN" sz="3200" dirty="0" err="1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Willify</a:t>
            </a:r>
            <a:endParaRPr lang="zh-CN" altLang="en-US" sz="3200" dirty="0">
              <a:solidFill>
                <a:srgbClr val="FF4D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1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D8D5D-B942-4BBD-B990-2C8DE78E21D3}"/>
              </a:ext>
            </a:extLst>
          </p:cNvPr>
          <p:cNvSpPr txBox="1"/>
          <p:nvPr/>
        </p:nvSpPr>
        <p:spPr>
          <a:xfrm>
            <a:off x="3957228" y="482001"/>
            <a:ext cx="427754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bg-BG" altLang="zh-CN" sz="4400" b="1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Съдържание:</a:t>
            </a:r>
            <a:endParaRPr lang="en-US" altLang="zh-CN" sz="4400" b="1" dirty="0">
              <a:solidFill>
                <a:srgbClr val="FF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99EF23-7BEA-4DDF-A03C-A2F94DE7DEA1}"/>
              </a:ext>
            </a:extLst>
          </p:cNvPr>
          <p:cNvGrpSpPr/>
          <p:nvPr/>
        </p:nvGrpSpPr>
        <p:grpSpPr>
          <a:xfrm>
            <a:off x="1626075" y="2532600"/>
            <a:ext cx="1755106" cy="2072488"/>
            <a:chOff x="1626075" y="2532600"/>
            <a:chExt cx="1755106" cy="207248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E551096-4BBC-4DB1-8D40-9D1A71CC21F7}"/>
                </a:ext>
              </a:extLst>
            </p:cNvPr>
            <p:cNvSpPr/>
            <p:nvPr/>
          </p:nvSpPr>
          <p:spPr>
            <a:xfrm>
              <a:off x="2200971" y="3226108"/>
              <a:ext cx="605314" cy="605314"/>
            </a:xfrm>
            <a:prstGeom prst="ellipse">
              <a:avLst/>
            </a:prstGeom>
            <a:solidFill>
              <a:srgbClr val="FF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4D5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椭圆 50">
              <a:extLst>
                <a:ext uri="{FF2B5EF4-FFF2-40B4-BE49-F238E27FC236}">
                  <a16:creationId xmlns:a16="http://schemas.microsoft.com/office/drawing/2014/main" id="{01553878-6468-4E87-89B2-F507C64BB35E}"/>
                </a:ext>
              </a:extLst>
            </p:cNvPr>
            <p:cNvSpPr/>
            <p:nvPr/>
          </p:nvSpPr>
          <p:spPr>
            <a:xfrm>
              <a:off x="2364218" y="3402534"/>
              <a:ext cx="278821" cy="252464"/>
            </a:xfrm>
            <a:custGeom>
              <a:avLst/>
              <a:gdLst>
                <a:gd name="connsiteX0" fmla="*/ 487051 w 607639"/>
                <a:gd name="connsiteY0" fmla="*/ 151998 h 550199"/>
                <a:gd name="connsiteX1" fmla="*/ 607639 w 607639"/>
                <a:gd name="connsiteY1" fmla="*/ 151998 h 550199"/>
                <a:gd name="connsiteX2" fmla="*/ 607639 w 607639"/>
                <a:gd name="connsiteY2" fmla="*/ 548576 h 550199"/>
                <a:gd name="connsiteX3" fmla="*/ 567947 w 607639"/>
                <a:gd name="connsiteY3" fmla="*/ 548576 h 550199"/>
                <a:gd name="connsiteX4" fmla="*/ 567947 w 607639"/>
                <a:gd name="connsiteY4" fmla="*/ 293582 h 550199"/>
                <a:gd name="connsiteX5" fmla="*/ 476105 w 607639"/>
                <a:gd name="connsiteY5" fmla="*/ 293582 h 550199"/>
                <a:gd name="connsiteX6" fmla="*/ 0 w 607639"/>
                <a:gd name="connsiteY6" fmla="*/ 151998 h 550199"/>
                <a:gd name="connsiteX7" fmla="*/ 120588 w 607639"/>
                <a:gd name="connsiteY7" fmla="*/ 151998 h 550199"/>
                <a:gd name="connsiteX8" fmla="*/ 131534 w 607639"/>
                <a:gd name="connsiteY8" fmla="*/ 293582 h 550199"/>
                <a:gd name="connsiteX9" fmla="*/ 39603 w 607639"/>
                <a:gd name="connsiteY9" fmla="*/ 293582 h 550199"/>
                <a:gd name="connsiteX10" fmla="*/ 39603 w 607639"/>
                <a:gd name="connsiteY10" fmla="*/ 548576 h 550199"/>
                <a:gd name="connsiteX11" fmla="*/ 0 w 607639"/>
                <a:gd name="connsiteY11" fmla="*/ 548576 h 550199"/>
                <a:gd name="connsiteX12" fmla="*/ 148576 w 607639"/>
                <a:gd name="connsiteY12" fmla="*/ 0 h 550199"/>
                <a:gd name="connsiteX13" fmla="*/ 458993 w 607639"/>
                <a:gd name="connsiteY13" fmla="*/ 0 h 550199"/>
                <a:gd name="connsiteX14" fmla="*/ 436388 w 607639"/>
                <a:gd name="connsiteY14" fmla="*/ 293629 h 550199"/>
                <a:gd name="connsiteX15" fmla="*/ 323631 w 607639"/>
                <a:gd name="connsiteY15" fmla="*/ 293629 h 550199"/>
                <a:gd name="connsiteX16" fmla="*/ 323631 w 607639"/>
                <a:gd name="connsiteY16" fmla="*/ 333265 h 550199"/>
                <a:gd name="connsiteX17" fmla="*/ 464956 w 607639"/>
                <a:gd name="connsiteY17" fmla="*/ 333265 h 550199"/>
                <a:gd name="connsiteX18" fmla="*/ 464956 w 607639"/>
                <a:gd name="connsiteY18" fmla="*/ 450131 h 550199"/>
                <a:gd name="connsiteX19" fmla="*/ 323631 w 607639"/>
                <a:gd name="connsiteY19" fmla="*/ 450131 h 550199"/>
                <a:gd name="connsiteX20" fmla="*/ 323631 w 607639"/>
                <a:gd name="connsiteY20" fmla="*/ 481058 h 550199"/>
                <a:gd name="connsiteX21" fmla="*/ 388064 w 607639"/>
                <a:gd name="connsiteY21" fmla="*/ 534913 h 550199"/>
                <a:gd name="connsiteX22" fmla="*/ 351486 w 607639"/>
                <a:gd name="connsiteY22" fmla="*/ 550199 h 550199"/>
                <a:gd name="connsiteX23" fmla="*/ 323631 w 607639"/>
                <a:gd name="connsiteY23" fmla="*/ 522382 h 550199"/>
                <a:gd name="connsiteX24" fmla="*/ 323631 w 607639"/>
                <a:gd name="connsiteY24" fmla="*/ 549932 h 550199"/>
                <a:gd name="connsiteX25" fmla="*/ 284027 w 607639"/>
                <a:gd name="connsiteY25" fmla="*/ 549932 h 550199"/>
                <a:gd name="connsiteX26" fmla="*/ 284027 w 607639"/>
                <a:gd name="connsiteY26" fmla="*/ 522382 h 550199"/>
                <a:gd name="connsiteX27" fmla="*/ 256083 w 607639"/>
                <a:gd name="connsiteY27" fmla="*/ 550199 h 550199"/>
                <a:gd name="connsiteX28" fmla="*/ 219594 w 607639"/>
                <a:gd name="connsiteY28" fmla="*/ 534913 h 550199"/>
                <a:gd name="connsiteX29" fmla="*/ 284027 w 607639"/>
                <a:gd name="connsiteY29" fmla="*/ 481058 h 550199"/>
                <a:gd name="connsiteX30" fmla="*/ 284027 w 607639"/>
                <a:gd name="connsiteY30" fmla="*/ 450131 h 550199"/>
                <a:gd name="connsiteX31" fmla="*/ 142613 w 607639"/>
                <a:gd name="connsiteY31" fmla="*/ 450131 h 550199"/>
                <a:gd name="connsiteX32" fmla="*/ 142613 w 607639"/>
                <a:gd name="connsiteY32" fmla="*/ 333265 h 550199"/>
                <a:gd name="connsiteX33" fmla="*/ 284027 w 607639"/>
                <a:gd name="connsiteY33" fmla="*/ 333265 h 550199"/>
                <a:gd name="connsiteX34" fmla="*/ 284027 w 607639"/>
                <a:gd name="connsiteY34" fmla="*/ 293629 h 550199"/>
                <a:gd name="connsiteX35" fmla="*/ 171270 w 607639"/>
                <a:gd name="connsiteY35" fmla="*/ 293629 h 55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7639" h="550199">
                  <a:moveTo>
                    <a:pt x="487051" y="151998"/>
                  </a:moveTo>
                  <a:lnTo>
                    <a:pt x="607639" y="151998"/>
                  </a:lnTo>
                  <a:lnTo>
                    <a:pt x="607639" y="548576"/>
                  </a:lnTo>
                  <a:lnTo>
                    <a:pt x="567947" y="548576"/>
                  </a:lnTo>
                  <a:lnTo>
                    <a:pt x="567947" y="293582"/>
                  </a:lnTo>
                  <a:lnTo>
                    <a:pt x="476105" y="293582"/>
                  </a:lnTo>
                  <a:close/>
                  <a:moveTo>
                    <a:pt x="0" y="151998"/>
                  </a:moveTo>
                  <a:lnTo>
                    <a:pt x="120588" y="151998"/>
                  </a:lnTo>
                  <a:lnTo>
                    <a:pt x="131534" y="293582"/>
                  </a:lnTo>
                  <a:lnTo>
                    <a:pt x="39603" y="293582"/>
                  </a:lnTo>
                  <a:lnTo>
                    <a:pt x="39603" y="548576"/>
                  </a:lnTo>
                  <a:lnTo>
                    <a:pt x="0" y="548576"/>
                  </a:lnTo>
                  <a:close/>
                  <a:moveTo>
                    <a:pt x="148576" y="0"/>
                  </a:moveTo>
                  <a:lnTo>
                    <a:pt x="458993" y="0"/>
                  </a:lnTo>
                  <a:lnTo>
                    <a:pt x="436388" y="293629"/>
                  </a:lnTo>
                  <a:lnTo>
                    <a:pt x="323631" y="293629"/>
                  </a:lnTo>
                  <a:lnTo>
                    <a:pt x="323631" y="333265"/>
                  </a:lnTo>
                  <a:lnTo>
                    <a:pt x="464956" y="333265"/>
                  </a:lnTo>
                  <a:lnTo>
                    <a:pt x="464956" y="450131"/>
                  </a:lnTo>
                  <a:lnTo>
                    <a:pt x="323631" y="450131"/>
                  </a:lnTo>
                  <a:lnTo>
                    <a:pt x="323631" y="481058"/>
                  </a:lnTo>
                  <a:cubicBezTo>
                    <a:pt x="352198" y="487367"/>
                    <a:pt x="376405" y="507097"/>
                    <a:pt x="388064" y="534913"/>
                  </a:cubicBezTo>
                  <a:lnTo>
                    <a:pt x="351486" y="550199"/>
                  </a:lnTo>
                  <a:cubicBezTo>
                    <a:pt x="346058" y="537313"/>
                    <a:pt x="336001" y="527537"/>
                    <a:pt x="323631" y="522382"/>
                  </a:cubicBezTo>
                  <a:lnTo>
                    <a:pt x="323631" y="549932"/>
                  </a:lnTo>
                  <a:lnTo>
                    <a:pt x="284027" y="549932"/>
                  </a:lnTo>
                  <a:lnTo>
                    <a:pt x="284027" y="522382"/>
                  </a:lnTo>
                  <a:cubicBezTo>
                    <a:pt x="271657" y="527537"/>
                    <a:pt x="261511" y="537313"/>
                    <a:pt x="256083" y="550199"/>
                  </a:cubicBezTo>
                  <a:lnTo>
                    <a:pt x="219594" y="534913"/>
                  </a:lnTo>
                  <a:cubicBezTo>
                    <a:pt x="231253" y="507097"/>
                    <a:pt x="255460" y="487367"/>
                    <a:pt x="284027" y="481058"/>
                  </a:cubicBezTo>
                  <a:lnTo>
                    <a:pt x="284027" y="450131"/>
                  </a:lnTo>
                  <a:lnTo>
                    <a:pt x="142613" y="450131"/>
                  </a:lnTo>
                  <a:lnTo>
                    <a:pt x="142613" y="333265"/>
                  </a:lnTo>
                  <a:lnTo>
                    <a:pt x="284027" y="333265"/>
                  </a:lnTo>
                  <a:lnTo>
                    <a:pt x="284027" y="293629"/>
                  </a:lnTo>
                  <a:lnTo>
                    <a:pt x="171270" y="293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BE17D6-94CD-4A6C-BF29-190A6608E1F4}"/>
                </a:ext>
              </a:extLst>
            </p:cNvPr>
            <p:cNvSpPr txBox="1"/>
            <p:nvPr/>
          </p:nvSpPr>
          <p:spPr>
            <a:xfrm>
              <a:off x="1626075" y="4020313"/>
              <a:ext cx="17551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bg-BG" altLang="zh-CN" sz="1600" b="1" dirty="0">
                  <a:solidFill>
                    <a:srgbClr val="FF4D5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Членове на отбора</a:t>
              </a:r>
              <a:endParaRPr lang="zh-CN" altLang="en-US" sz="1600" b="1" dirty="0">
                <a:solidFill>
                  <a:srgbClr val="FF4D5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AA5614B-B15E-425A-B91F-33F40EF2FFAE}"/>
                </a:ext>
              </a:extLst>
            </p:cNvPr>
            <p:cNvSpPr txBox="1"/>
            <p:nvPr/>
          </p:nvSpPr>
          <p:spPr>
            <a:xfrm>
              <a:off x="1940206" y="2532600"/>
              <a:ext cx="1126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rgbClr val="FF4D5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  <a:endParaRPr lang="zh-CN" altLang="en-US" sz="3200" b="1" dirty="0">
                <a:solidFill>
                  <a:srgbClr val="FF4D5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F107F53-AA5E-4041-B03B-02D68238D964}"/>
              </a:ext>
            </a:extLst>
          </p:cNvPr>
          <p:cNvGrpSpPr/>
          <p:nvPr/>
        </p:nvGrpSpPr>
        <p:grpSpPr>
          <a:xfrm>
            <a:off x="4020989" y="2532600"/>
            <a:ext cx="1755106" cy="1826267"/>
            <a:chOff x="4020989" y="2532600"/>
            <a:chExt cx="1755106" cy="182626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C51823F-750A-4BC9-B8CF-A57F78DCF876}"/>
                </a:ext>
              </a:extLst>
            </p:cNvPr>
            <p:cNvGrpSpPr/>
            <p:nvPr/>
          </p:nvGrpSpPr>
          <p:grpSpPr>
            <a:xfrm>
              <a:off x="4595885" y="3226108"/>
              <a:ext cx="605314" cy="605314"/>
              <a:chOff x="4595885" y="3226108"/>
              <a:chExt cx="605314" cy="605314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0823DEA-18A9-4706-93CA-142117F16841}"/>
                  </a:ext>
                </a:extLst>
              </p:cNvPr>
              <p:cNvSpPr/>
              <p:nvPr/>
            </p:nvSpPr>
            <p:spPr>
              <a:xfrm>
                <a:off x="4595885" y="3226108"/>
                <a:ext cx="605314" cy="605314"/>
              </a:xfrm>
              <a:prstGeom prst="ellipse">
                <a:avLst/>
              </a:prstGeom>
              <a:solidFill>
                <a:srgbClr val="537D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" name="椭圆 60">
                <a:extLst>
                  <a:ext uri="{FF2B5EF4-FFF2-40B4-BE49-F238E27FC236}">
                    <a16:creationId xmlns:a16="http://schemas.microsoft.com/office/drawing/2014/main" id="{BA33F3F0-3B35-4DD3-8AA8-A6E941E11586}"/>
                  </a:ext>
                </a:extLst>
              </p:cNvPr>
              <p:cNvSpPr/>
              <p:nvPr/>
            </p:nvSpPr>
            <p:spPr>
              <a:xfrm>
                <a:off x="4759132" y="3423899"/>
                <a:ext cx="278821" cy="209734"/>
              </a:xfrm>
              <a:custGeom>
                <a:avLst/>
                <a:gdLst>
                  <a:gd name="T0" fmla="*/ 2604 w 2622"/>
                  <a:gd name="T1" fmla="*/ 455 h 1975"/>
                  <a:gd name="T2" fmla="*/ 2599 w 2622"/>
                  <a:gd name="T3" fmla="*/ 448 h 1975"/>
                  <a:gd name="T4" fmla="*/ 2564 w 2622"/>
                  <a:gd name="T5" fmla="*/ 430 h 1975"/>
                  <a:gd name="T6" fmla="*/ 1976 w 2622"/>
                  <a:gd name="T7" fmla="*/ 199 h 1975"/>
                  <a:gd name="T8" fmla="*/ 1322 w 2622"/>
                  <a:gd name="T9" fmla="*/ 8 h 1975"/>
                  <a:gd name="T10" fmla="*/ 807 w 2622"/>
                  <a:gd name="T11" fmla="*/ 171 h 1975"/>
                  <a:gd name="T12" fmla="*/ 12 w 2622"/>
                  <a:gd name="T13" fmla="*/ 445 h 1975"/>
                  <a:gd name="T14" fmla="*/ 315 w 2622"/>
                  <a:gd name="T15" fmla="*/ 596 h 1975"/>
                  <a:gd name="T16" fmla="*/ 496 w 2622"/>
                  <a:gd name="T17" fmla="*/ 794 h 1975"/>
                  <a:gd name="T18" fmla="*/ 500 w 2622"/>
                  <a:gd name="T19" fmla="*/ 1077 h 1975"/>
                  <a:gd name="T20" fmla="*/ 596 w 2622"/>
                  <a:gd name="T21" fmla="*/ 1118 h 1975"/>
                  <a:gd name="T22" fmla="*/ 414 w 2622"/>
                  <a:gd name="T23" fmla="*/ 1732 h 1975"/>
                  <a:gd name="T24" fmla="*/ 432 w 2622"/>
                  <a:gd name="T25" fmla="*/ 1778 h 1975"/>
                  <a:gd name="T26" fmla="*/ 971 w 2622"/>
                  <a:gd name="T27" fmla="*/ 1805 h 1975"/>
                  <a:gd name="T28" fmla="*/ 1665 w 2622"/>
                  <a:gd name="T29" fmla="*/ 1776 h 1975"/>
                  <a:gd name="T30" fmla="*/ 2219 w 2622"/>
                  <a:gd name="T31" fmla="*/ 1720 h 1975"/>
                  <a:gd name="T32" fmla="*/ 2204 w 2622"/>
                  <a:gd name="T33" fmla="*/ 1044 h 1975"/>
                  <a:gd name="T34" fmla="*/ 2442 w 2622"/>
                  <a:gd name="T35" fmla="*/ 601 h 1975"/>
                  <a:gd name="T36" fmla="*/ 2362 w 2622"/>
                  <a:gd name="T37" fmla="*/ 1153 h 1975"/>
                  <a:gd name="T38" fmla="*/ 2531 w 2622"/>
                  <a:gd name="T39" fmla="*/ 1218 h 1975"/>
                  <a:gd name="T40" fmla="*/ 2494 w 2622"/>
                  <a:gd name="T41" fmla="*/ 1101 h 1975"/>
                  <a:gd name="T42" fmla="*/ 2482 w 2622"/>
                  <a:gd name="T43" fmla="*/ 1090 h 1975"/>
                  <a:gd name="T44" fmla="*/ 2567 w 2622"/>
                  <a:gd name="T45" fmla="*/ 542 h 1975"/>
                  <a:gd name="T46" fmla="*/ 2588 w 2622"/>
                  <a:gd name="T47" fmla="*/ 532 h 1975"/>
                  <a:gd name="T48" fmla="*/ 2614 w 2622"/>
                  <a:gd name="T49" fmla="*/ 467 h 1975"/>
                  <a:gd name="T50" fmla="*/ 1049 w 2622"/>
                  <a:gd name="T51" fmla="*/ 151 h 1975"/>
                  <a:gd name="T52" fmla="*/ 964 w 2622"/>
                  <a:gd name="T53" fmla="*/ 184 h 1975"/>
                  <a:gd name="T54" fmla="*/ 878 w 2622"/>
                  <a:gd name="T55" fmla="*/ 1750 h 1975"/>
                  <a:gd name="T56" fmla="*/ 467 w 2622"/>
                  <a:gd name="T57" fmla="*/ 1732 h 1975"/>
                  <a:gd name="T58" fmla="*/ 647 w 2622"/>
                  <a:gd name="T59" fmla="*/ 1125 h 1975"/>
                  <a:gd name="T60" fmla="*/ 920 w 2622"/>
                  <a:gd name="T61" fmla="*/ 1745 h 1975"/>
                  <a:gd name="T62" fmla="*/ 1288 w 2622"/>
                  <a:gd name="T63" fmla="*/ 1885 h 1975"/>
                  <a:gd name="T64" fmla="*/ 1822 w 2622"/>
                  <a:gd name="T65" fmla="*/ 1169 h 1975"/>
                  <a:gd name="T66" fmla="*/ 2129 w 2622"/>
                  <a:gd name="T67" fmla="*/ 1702 h 1975"/>
                  <a:gd name="T68" fmla="*/ 1742 w 2622"/>
                  <a:gd name="T69" fmla="*/ 1683 h 1975"/>
                  <a:gd name="T70" fmla="*/ 1924 w 2622"/>
                  <a:gd name="T71" fmla="*/ 1165 h 1975"/>
                  <a:gd name="T72" fmla="*/ 2129 w 2622"/>
                  <a:gd name="T73" fmla="*/ 1702 h 1975"/>
                  <a:gd name="T74" fmla="*/ 1400 w 2622"/>
                  <a:gd name="T75" fmla="*/ 986 h 1975"/>
                  <a:gd name="T76" fmla="*/ 563 w 2622"/>
                  <a:gd name="T77" fmla="*/ 710 h 1975"/>
                  <a:gd name="T78" fmla="*/ 824 w 2622"/>
                  <a:gd name="T79" fmla="*/ 758 h 1975"/>
                  <a:gd name="T80" fmla="*/ 1453 w 2622"/>
                  <a:gd name="T81" fmla="*/ 905 h 1975"/>
                  <a:gd name="T82" fmla="*/ 2130 w 2622"/>
                  <a:gd name="T83" fmla="*/ 694 h 1975"/>
                  <a:gd name="T84" fmla="*/ 1783 w 2622"/>
                  <a:gd name="T85" fmla="*/ 865 h 1975"/>
                  <a:gd name="T86" fmla="*/ 2442 w 2622"/>
                  <a:gd name="T87" fmla="*/ 1253 h 1975"/>
                  <a:gd name="T88" fmla="*/ 2425 w 2622"/>
                  <a:gd name="T89" fmla="*/ 1238 h 1975"/>
                  <a:gd name="T90" fmla="*/ 2440 w 2622"/>
                  <a:gd name="T91" fmla="*/ 1244 h 1975"/>
                  <a:gd name="T92" fmla="*/ 2453 w 2622"/>
                  <a:gd name="T93" fmla="*/ 1244 h 1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2" h="1975">
                    <a:moveTo>
                      <a:pt x="2614" y="467"/>
                    </a:moveTo>
                    <a:cubicBezTo>
                      <a:pt x="2612" y="463"/>
                      <a:pt x="2608" y="458"/>
                      <a:pt x="2604" y="455"/>
                    </a:cubicBezTo>
                    <a:cubicBezTo>
                      <a:pt x="2603" y="453"/>
                      <a:pt x="2601" y="451"/>
                      <a:pt x="2600" y="450"/>
                    </a:cubicBezTo>
                    <a:cubicBezTo>
                      <a:pt x="2604" y="455"/>
                      <a:pt x="2600" y="449"/>
                      <a:pt x="2599" y="448"/>
                    </a:cubicBezTo>
                    <a:cubicBezTo>
                      <a:pt x="2592" y="436"/>
                      <a:pt x="2581" y="432"/>
                      <a:pt x="2571" y="433"/>
                    </a:cubicBezTo>
                    <a:cubicBezTo>
                      <a:pt x="2569" y="432"/>
                      <a:pt x="2567" y="431"/>
                      <a:pt x="2564" y="430"/>
                    </a:cubicBezTo>
                    <a:cubicBezTo>
                      <a:pt x="2564" y="430"/>
                      <a:pt x="2565" y="430"/>
                      <a:pt x="2565" y="430"/>
                    </a:cubicBezTo>
                    <a:cubicBezTo>
                      <a:pt x="2367" y="351"/>
                      <a:pt x="2180" y="263"/>
                      <a:pt x="1976" y="199"/>
                    </a:cubicBezTo>
                    <a:cubicBezTo>
                      <a:pt x="1763" y="133"/>
                      <a:pt x="1550" y="63"/>
                      <a:pt x="1334" y="8"/>
                    </a:cubicBezTo>
                    <a:cubicBezTo>
                      <a:pt x="1330" y="7"/>
                      <a:pt x="1326" y="7"/>
                      <a:pt x="1322" y="8"/>
                    </a:cubicBezTo>
                    <a:cubicBezTo>
                      <a:pt x="1266" y="0"/>
                      <a:pt x="1195" y="27"/>
                      <a:pt x="1147" y="41"/>
                    </a:cubicBezTo>
                    <a:cubicBezTo>
                      <a:pt x="1031" y="76"/>
                      <a:pt x="919" y="125"/>
                      <a:pt x="807" y="171"/>
                    </a:cubicBezTo>
                    <a:cubicBezTo>
                      <a:pt x="551" y="276"/>
                      <a:pt x="287" y="347"/>
                      <a:pt x="24" y="431"/>
                    </a:cubicBezTo>
                    <a:cubicBezTo>
                      <a:pt x="17" y="434"/>
                      <a:pt x="13" y="439"/>
                      <a:pt x="12" y="445"/>
                    </a:cubicBezTo>
                    <a:cubicBezTo>
                      <a:pt x="2" y="455"/>
                      <a:pt x="0" y="476"/>
                      <a:pt x="16" y="485"/>
                    </a:cubicBezTo>
                    <a:cubicBezTo>
                      <a:pt x="108" y="534"/>
                      <a:pt x="217" y="560"/>
                      <a:pt x="315" y="596"/>
                    </a:cubicBezTo>
                    <a:cubicBezTo>
                      <a:pt x="382" y="621"/>
                      <a:pt x="450" y="643"/>
                      <a:pt x="518" y="665"/>
                    </a:cubicBezTo>
                    <a:cubicBezTo>
                      <a:pt x="506" y="707"/>
                      <a:pt x="500" y="750"/>
                      <a:pt x="496" y="794"/>
                    </a:cubicBezTo>
                    <a:cubicBezTo>
                      <a:pt x="482" y="803"/>
                      <a:pt x="478" y="826"/>
                      <a:pt x="493" y="839"/>
                    </a:cubicBezTo>
                    <a:cubicBezTo>
                      <a:pt x="490" y="919"/>
                      <a:pt x="496" y="1000"/>
                      <a:pt x="500" y="1077"/>
                    </a:cubicBezTo>
                    <a:cubicBezTo>
                      <a:pt x="501" y="1091"/>
                      <a:pt x="509" y="1107"/>
                      <a:pt x="524" y="1109"/>
                    </a:cubicBezTo>
                    <a:cubicBezTo>
                      <a:pt x="548" y="1112"/>
                      <a:pt x="572" y="1115"/>
                      <a:pt x="596" y="1118"/>
                    </a:cubicBezTo>
                    <a:cubicBezTo>
                      <a:pt x="571" y="1211"/>
                      <a:pt x="567" y="1303"/>
                      <a:pt x="532" y="1395"/>
                    </a:cubicBezTo>
                    <a:cubicBezTo>
                      <a:pt x="490" y="1507"/>
                      <a:pt x="439" y="1615"/>
                      <a:pt x="414" y="1732"/>
                    </a:cubicBezTo>
                    <a:cubicBezTo>
                      <a:pt x="413" y="1739"/>
                      <a:pt x="414" y="1744"/>
                      <a:pt x="416" y="1748"/>
                    </a:cubicBezTo>
                    <a:cubicBezTo>
                      <a:pt x="413" y="1760"/>
                      <a:pt x="418" y="1773"/>
                      <a:pt x="432" y="1778"/>
                    </a:cubicBezTo>
                    <a:cubicBezTo>
                      <a:pt x="534" y="1810"/>
                      <a:pt x="652" y="1816"/>
                      <a:pt x="758" y="1822"/>
                    </a:cubicBezTo>
                    <a:cubicBezTo>
                      <a:pt x="800" y="1824"/>
                      <a:pt x="925" y="1845"/>
                      <a:pt x="971" y="1805"/>
                    </a:cubicBezTo>
                    <a:cubicBezTo>
                      <a:pt x="1055" y="1891"/>
                      <a:pt x="1162" y="1950"/>
                      <a:pt x="1288" y="1962"/>
                    </a:cubicBezTo>
                    <a:cubicBezTo>
                      <a:pt x="1439" y="1975"/>
                      <a:pt x="1565" y="1884"/>
                      <a:pt x="1665" y="1776"/>
                    </a:cubicBezTo>
                    <a:cubicBezTo>
                      <a:pt x="1838" y="1780"/>
                      <a:pt x="2012" y="1776"/>
                      <a:pt x="2186" y="1776"/>
                    </a:cubicBezTo>
                    <a:cubicBezTo>
                      <a:pt x="2217" y="1776"/>
                      <a:pt x="2229" y="1745"/>
                      <a:pt x="2219" y="1720"/>
                    </a:cubicBezTo>
                    <a:cubicBezTo>
                      <a:pt x="2138" y="1536"/>
                      <a:pt x="2085" y="1351"/>
                      <a:pt x="2023" y="1161"/>
                    </a:cubicBezTo>
                    <a:cubicBezTo>
                      <a:pt x="2105" y="1154"/>
                      <a:pt x="2183" y="1131"/>
                      <a:pt x="2204" y="1044"/>
                    </a:cubicBezTo>
                    <a:cubicBezTo>
                      <a:pt x="2231" y="934"/>
                      <a:pt x="2222" y="792"/>
                      <a:pt x="2197" y="675"/>
                    </a:cubicBezTo>
                    <a:cubicBezTo>
                      <a:pt x="2280" y="653"/>
                      <a:pt x="2363" y="632"/>
                      <a:pt x="2442" y="601"/>
                    </a:cubicBezTo>
                    <a:cubicBezTo>
                      <a:pt x="2424" y="762"/>
                      <a:pt x="2417" y="925"/>
                      <a:pt x="2414" y="1087"/>
                    </a:cubicBezTo>
                    <a:cubicBezTo>
                      <a:pt x="2391" y="1101"/>
                      <a:pt x="2372" y="1126"/>
                      <a:pt x="2362" y="1153"/>
                    </a:cubicBezTo>
                    <a:cubicBezTo>
                      <a:pt x="2340" y="1211"/>
                      <a:pt x="2358" y="1295"/>
                      <a:pt x="2427" y="1314"/>
                    </a:cubicBezTo>
                    <a:cubicBezTo>
                      <a:pt x="2484" y="1330"/>
                      <a:pt x="2521" y="1264"/>
                      <a:pt x="2531" y="1218"/>
                    </a:cubicBezTo>
                    <a:cubicBezTo>
                      <a:pt x="2536" y="1193"/>
                      <a:pt x="2537" y="1165"/>
                      <a:pt x="2527" y="1141"/>
                    </a:cubicBezTo>
                    <a:cubicBezTo>
                      <a:pt x="2521" y="1126"/>
                      <a:pt x="2509" y="1109"/>
                      <a:pt x="2494" y="1101"/>
                    </a:cubicBezTo>
                    <a:cubicBezTo>
                      <a:pt x="2494" y="1101"/>
                      <a:pt x="2494" y="1101"/>
                      <a:pt x="2494" y="1101"/>
                    </a:cubicBezTo>
                    <a:cubicBezTo>
                      <a:pt x="2490" y="1097"/>
                      <a:pt x="2486" y="1093"/>
                      <a:pt x="2482" y="1090"/>
                    </a:cubicBezTo>
                    <a:cubicBezTo>
                      <a:pt x="2487" y="920"/>
                      <a:pt x="2497" y="751"/>
                      <a:pt x="2491" y="581"/>
                    </a:cubicBezTo>
                    <a:cubicBezTo>
                      <a:pt x="2517" y="569"/>
                      <a:pt x="2542" y="557"/>
                      <a:pt x="2567" y="542"/>
                    </a:cubicBezTo>
                    <a:cubicBezTo>
                      <a:pt x="2572" y="539"/>
                      <a:pt x="2575" y="536"/>
                      <a:pt x="2578" y="533"/>
                    </a:cubicBezTo>
                    <a:cubicBezTo>
                      <a:pt x="2581" y="532"/>
                      <a:pt x="2585" y="532"/>
                      <a:pt x="2588" y="532"/>
                    </a:cubicBezTo>
                    <a:cubicBezTo>
                      <a:pt x="2602" y="532"/>
                      <a:pt x="2612" y="523"/>
                      <a:pt x="2616" y="510"/>
                    </a:cubicBezTo>
                    <a:cubicBezTo>
                      <a:pt x="2622" y="496"/>
                      <a:pt x="2621" y="481"/>
                      <a:pt x="2614" y="467"/>
                    </a:cubicBezTo>
                    <a:close/>
                    <a:moveTo>
                      <a:pt x="1049" y="150"/>
                    </a:moveTo>
                    <a:cubicBezTo>
                      <a:pt x="1049" y="151"/>
                      <a:pt x="1049" y="151"/>
                      <a:pt x="1049" y="151"/>
                    </a:cubicBezTo>
                    <a:cubicBezTo>
                      <a:pt x="1021" y="161"/>
                      <a:pt x="994" y="172"/>
                      <a:pt x="967" y="187"/>
                    </a:cubicBezTo>
                    <a:cubicBezTo>
                      <a:pt x="966" y="186"/>
                      <a:pt x="965" y="184"/>
                      <a:pt x="964" y="184"/>
                    </a:cubicBezTo>
                    <a:cubicBezTo>
                      <a:pt x="992" y="172"/>
                      <a:pt x="1020" y="161"/>
                      <a:pt x="1049" y="150"/>
                    </a:cubicBezTo>
                    <a:close/>
                    <a:moveTo>
                      <a:pt x="878" y="1750"/>
                    </a:moveTo>
                    <a:cubicBezTo>
                      <a:pt x="823" y="1752"/>
                      <a:pt x="768" y="1749"/>
                      <a:pt x="713" y="1746"/>
                    </a:cubicBezTo>
                    <a:cubicBezTo>
                      <a:pt x="631" y="1742"/>
                      <a:pt x="549" y="1735"/>
                      <a:pt x="467" y="1732"/>
                    </a:cubicBezTo>
                    <a:cubicBezTo>
                      <a:pt x="508" y="1613"/>
                      <a:pt x="564" y="1500"/>
                      <a:pt x="608" y="1382"/>
                    </a:cubicBezTo>
                    <a:cubicBezTo>
                      <a:pt x="635" y="1312"/>
                      <a:pt x="680" y="1201"/>
                      <a:pt x="647" y="1125"/>
                    </a:cubicBezTo>
                    <a:cubicBezTo>
                      <a:pt x="689" y="1130"/>
                      <a:pt x="732" y="1135"/>
                      <a:pt x="775" y="1139"/>
                    </a:cubicBezTo>
                    <a:cubicBezTo>
                      <a:pt x="735" y="1338"/>
                      <a:pt x="791" y="1576"/>
                      <a:pt x="920" y="1745"/>
                    </a:cubicBezTo>
                    <a:cubicBezTo>
                      <a:pt x="904" y="1747"/>
                      <a:pt x="886" y="1749"/>
                      <a:pt x="878" y="1750"/>
                    </a:cubicBezTo>
                    <a:close/>
                    <a:moveTo>
                      <a:pt x="1288" y="1885"/>
                    </a:moveTo>
                    <a:cubicBezTo>
                      <a:pt x="950" y="1879"/>
                      <a:pt x="811" y="1422"/>
                      <a:pt x="821" y="1144"/>
                    </a:cubicBezTo>
                    <a:cubicBezTo>
                      <a:pt x="1154" y="1174"/>
                      <a:pt x="1488" y="1178"/>
                      <a:pt x="1822" y="1169"/>
                    </a:cubicBezTo>
                    <a:cubicBezTo>
                      <a:pt x="1874" y="1454"/>
                      <a:pt x="1599" y="1892"/>
                      <a:pt x="1288" y="1885"/>
                    </a:cubicBezTo>
                    <a:close/>
                    <a:moveTo>
                      <a:pt x="2129" y="1702"/>
                    </a:moveTo>
                    <a:cubicBezTo>
                      <a:pt x="1988" y="1702"/>
                      <a:pt x="1847" y="1704"/>
                      <a:pt x="1708" y="1725"/>
                    </a:cubicBezTo>
                    <a:cubicBezTo>
                      <a:pt x="1720" y="1711"/>
                      <a:pt x="1731" y="1697"/>
                      <a:pt x="1742" y="1683"/>
                    </a:cubicBezTo>
                    <a:cubicBezTo>
                      <a:pt x="1841" y="1550"/>
                      <a:pt x="1948" y="1338"/>
                      <a:pt x="1896" y="1166"/>
                    </a:cubicBezTo>
                    <a:cubicBezTo>
                      <a:pt x="1905" y="1166"/>
                      <a:pt x="1915" y="1166"/>
                      <a:pt x="1924" y="1165"/>
                    </a:cubicBezTo>
                    <a:cubicBezTo>
                      <a:pt x="1935" y="1165"/>
                      <a:pt x="1947" y="1165"/>
                      <a:pt x="1959" y="1164"/>
                    </a:cubicBezTo>
                    <a:cubicBezTo>
                      <a:pt x="1968" y="1348"/>
                      <a:pt x="2053" y="1533"/>
                      <a:pt x="2129" y="1702"/>
                    </a:cubicBezTo>
                    <a:close/>
                    <a:moveTo>
                      <a:pt x="1783" y="865"/>
                    </a:moveTo>
                    <a:cubicBezTo>
                      <a:pt x="1654" y="901"/>
                      <a:pt x="1532" y="959"/>
                      <a:pt x="1400" y="986"/>
                    </a:cubicBezTo>
                    <a:cubicBezTo>
                      <a:pt x="1253" y="1018"/>
                      <a:pt x="1094" y="923"/>
                      <a:pt x="965" y="865"/>
                    </a:cubicBezTo>
                    <a:cubicBezTo>
                      <a:pt x="834" y="806"/>
                      <a:pt x="694" y="769"/>
                      <a:pt x="563" y="710"/>
                    </a:cubicBezTo>
                    <a:cubicBezTo>
                      <a:pt x="563" y="700"/>
                      <a:pt x="563" y="690"/>
                      <a:pt x="564" y="680"/>
                    </a:cubicBezTo>
                    <a:cubicBezTo>
                      <a:pt x="650" y="707"/>
                      <a:pt x="737" y="732"/>
                      <a:pt x="824" y="758"/>
                    </a:cubicBezTo>
                    <a:cubicBezTo>
                      <a:pt x="975" y="804"/>
                      <a:pt x="1127" y="849"/>
                      <a:pt x="1280" y="888"/>
                    </a:cubicBezTo>
                    <a:cubicBezTo>
                      <a:pt x="1315" y="897"/>
                      <a:pt x="1415" y="937"/>
                      <a:pt x="1453" y="905"/>
                    </a:cubicBezTo>
                    <a:cubicBezTo>
                      <a:pt x="1661" y="865"/>
                      <a:pt x="1857" y="782"/>
                      <a:pt x="2057" y="716"/>
                    </a:cubicBezTo>
                    <a:cubicBezTo>
                      <a:pt x="2081" y="708"/>
                      <a:pt x="2106" y="701"/>
                      <a:pt x="2130" y="694"/>
                    </a:cubicBezTo>
                    <a:cubicBezTo>
                      <a:pt x="2133" y="708"/>
                      <a:pt x="2135" y="722"/>
                      <a:pt x="2137" y="736"/>
                    </a:cubicBezTo>
                    <a:cubicBezTo>
                      <a:pt x="2031" y="807"/>
                      <a:pt x="1903" y="831"/>
                      <a:pt x="1783" y="865"/>
                    </a:cubicBezTo>
                    <a:close/>
                    <a:moveTo>
                      <a:pt x="2450" y="1247"/>
                    </a:moveTo>
                    <a:cubicBezTo>
                      <a:pt x="2445" y="1253"/>
                      <a:pt x="2446" y="1252"/>
                      <a:pt x="2442" y="1253"/>
                    </a:cubicBezTo>
                    <a:cubicBezTo>
                      <a:pt x="2445" y="1252"/>
                      <a:pt x="2442" y="1253"/>
                      <a:pt x="2441" y="1253"/>
                    </a:cubicBezTo>
                    <a:cubicBezTo>
                      <a:pt x="2434" y="1250"/>
                      <a:pt x="2429" y="1244"/>
                      <a:pt x="2425" y="1238"/>
                    </a:cubicBezTo>
                    <a:cubicBezTo>
                      <a:pt x="2425" y="1238"/>
                      <a:pt x="2425" y="1238"/>
                      <a:pt x="2424" y="1237"/>
                    </a:cubicBezTo>
                    <a:cubicBezTo>
                      <a:pt x="2429" y="1241"/>
                      <a:pt x="2434" y="1243"/>
                      <a:pt x="2440" y="1244"/>
                    </a:cubicBezTo>
                    <a:cubicBezTo>
                      <a:pt x="2444" y="1246"/>
                      <a:pt x="2449" y="1246"/>
                      <a:pt x="2452" y="1244"/>
                    </a:cubicBezTo>
                    <a:cubicBezTo>
                      <a:pt x="2453" y="1244"/>
                      <a:pt x="2453" y="1244"/>
                      <a:pt x="2453" y="1244"/>
                    </a:cubicBezTo>
                    <a:cubicBezTo>
                      <a:pt x="2452" y="1245"/>
                      <a:pt x="2451" y="1246"/>
                      <a:pt x="2450" y="12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5ABB780-61F2-47F0-8066-F9DDAD26CDD3}"/>
                </a:ext>
              </a:extLst>
            </p:cNvPr>
            <p:cNvSpPr txBox="1"/>
            <p:nvPr/>
          </p:nvSpPr>
          <p:spPr>
            <a:xfrm>
              <a:off x="4020989" y="4020313"/>
              <a:ext cx="1755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bg-BG" altLang="zh-CN" sz="1600" b="1" dirty="0">
                  <a:solidFill>
                    <a:srgbClr val="537DC9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Тема</a:t>
              </a:r>
              <a:endParaRPr lang="zh-CN" altLang="en-US" sz="1600" b="1" dirty="0">
                <a:solidFill>
                  <a:srgbClr val="537DC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2E4CC1-792D-421D-8B5D-F056AAB98C7B}"/>
                </a:ext>
              </a:extLst>
            </p:cNvPr>
            <p:cNvSpPr txBox="1"/>
            <p:nvPr/>
          </p:nvSpPr>
          <p:spPr>
            <a:xfrm>
              <a:off x="4335120" y="2532600"/>
              <a:ext cx="1126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rgbClr val="537DC9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3200" b="1" dirty="0">
                <a:solidFill>
                  <a:srgbClr val="537DC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32D7AF-387E-4CDA-B3FE-2B862FFA61A8}"/>
              </a:ext>
            </a:extLst>
          </p:cNvPr>
          <p:cNvGrpSpPr/>
          <p:nvPr/>
        </p:nvGrpSpPr>
        <p:grpSpPr>
          <a:xfrm>
            <a:off x="8490919" y="2532600"/>
            <a:ext cx="2394902" cy="2072488"/>
            <a:chOff x="8490919" y="2532600"/>
            <a:chExt cx="2394902" cy="207248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9921777-5B49-4CB4-8DFF-2EF46FE61F32}"/>
                </a:ext>
              </a:extLst>
            </p:cNvPr>
            <p:cNvSpPr/>
            <p:nvPr/>
          </p:nvSpPr>
          <p:spPr>
            <a:xfrm>
              <a:off x="9385713" y="3226108"/>
              <a:ext cx="605314" cy="605314"/>
            </a:xfrm>
            <a:prstGeom prst="ellipse">
              <a:avLst/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椭圆 74">
              <a:extLst>
                <a:ext uri="{FF2B5EF4-FFF2-40B4-BE49-F238E27FC236}">
                  <a16:creationId xmlns:a16="http://schemas.microsoft.com/office/drawing/2014/main" id="{B2761668-8FEE-40BA-8A4C-740C9DA81796}"/>
                </a:ext>
              </a:extLst>
            </p:cNvPr>
            <p:cNvSpPr/>
            <p:nvPr/>
          </p:nvSpPr>
          <p:spPr>
            <a:xfrm>
              <a:off x="9548960" y="3389559"/>
              <a:ext cx="278821" cy="278414"/>
            </a:xfrm>
            <a:custGeom>
              <a:avLst/>
              <a:gdLst>
                <a:gd name="connsiteX0" fmla="*/ 351512 w 608453"/>
                <a:gd name="connsiteY0" fmla="*/ 527474 h 607566"/>
                <a:gd name="connsiteX1" fmla="*/ 365947 w 608453"/>
                <a:gd name="connsiteY1" fmla="*/ 533451 h 607566"/>
                <a:gd name="connsiteX2" fmla="*/ 371935 w 608453"/>
                <a:gd name="connsiteY2" fmla="*/ 548009 h 607566"/>
                <a:gd name="connsiteX3" fmla="*/ 365947 w 608453"/>
                <a:gd name="connsiteY3" fmla="*/ 562567 h 607566"/>
                <a:gd name="connsiteX4" fmla="*/ 351512 w 608453"/>
                <a:gd name="connsiteY4" fmla="*/ 568543 h 607566"/>
                <a:gd name="connsiteX5" fmla="*/ 336925 w 608453"/>
                <a:gd name="connsiteY5" fmla="*/ 562567 h 607566"/>
                <a:gd name="connsiteX6" fmla="*/ 330936 w 608453"/>
                <a:gd name="connsiteY6" fmla="*/ 548009 h 607566"/>
                <a:gd name="connsiteX7" fmla="*/ 336925 w 608453"/>
                <a:gd name="connsiteY7" fmla="*/ 533451 h 607566"/>
                <a:gd name="connsiteX8" fmla="*/ 351512 w 608453"/>
                <a:gd name="connsiteY8" fmla="*/ 527474 h 607566"/>
                <a:gd name="connsiteX9" fmla="*/ 96651 w 608453"/>
                <a:gd name="connsiteY9" fmla="*/ 340302 h 607566"/>
                <a:gd name="connsiteX10" fmla="*/ 59316 w 608453"/>
                <a:gd name="connsiteY10" fmla="*/ 414406 h 607566"/>
                <a:gd name="connsiteX11" fmla="*/ 59008 w 608453"/>
                <a:gd name="connsiteY11" fmla="*/ 548652 h 607566"/>
                <a:gd name="connsiteX12" fmla="*/ 193448 w 608453"/>
                <a:gd name="connsiteY12" fmla="*/ 548345 h 607566"/>
                <a:gd name="connsiteX13" fmla="*/ 267659 w 608453"/>
                <a:gd name="connsiteY13" fmla="*/ 511063 h 607566"/>
                <a:gd name="connsiteX14" fmla="*/ 176086 w 608453"/>
                <a:gd name="connsiteY14" fmla="*/ 431743 h 607566"/>
                <a:gd name="connsiteX15" fmla="*/ 96651 w 608453"/>
                <a:gd name="connsiteY15" fmla="*/ 340302 h 607566"/>
                <a:gd name="connsiteX16" fmla="*/ 304192 w 608453"/>
                <a:gd name="connsiteY16" fmla="*/ 257606 h 607566"/>
                <a:gd name="connsiteX17" fmla="*/ 257941 w 608453"/>
                <a:gd name="connsiteY17" fmla="*/ 303782 h 607566"/>
                <a:gd name="connsiteX18" fmla="*/ 304192 w 608453"/>
                <a:gd name="connsiteY18" fmla="*/ 349958 h 607566"/>
                <a:gd name="connsiteX19" fmla="*/ 350442 w 608453"/>
                <a:gd name="connsiteY19" fmla="*/ 303782 h 607566"/>
                <a:gd name="connsiteX20" fmla="*/ 304192 w 608453"/>
                <a:gd name="connsiteY20" fmla="*/ 257606 h 607566"/>
                <a:gd name="connsiteX21" fmla="*/ 545278 w 608453"/>
                <a:gd name="connsiteY21" fmla="*/ 234698 h 607566"/>
                <a:gd name="connsiteX22" fmla="*/ 559861 w 608453"/>
                <a:gd name="connsiteY22" fmla="*/ 240687 h 607566"/>
                <a:gd name="connsiteX23" fmla="*/ 565848 w 608453"/>
                <a:gd name="connsiteY23" fmla="*/ 255121 h 607566"/>
                <a:gd name="connsiteX24" fmla="*/ 559861 w 608453"/>
                <a:gd name="connsiteY24" fmla="*/ 269709 h 607566"/>
                <a:gd name="connsiteX25" fmla="*/ 545278 w 608453"/>
                <a:gd name="connsiteY25" fmla="*/ 275697 h 607566"/>
                <a:gd name="connsiteX26" fmla="*/ 530848 w 608453"/>
                <a:gd name="connsiteY26" fmla="*/ 269709 h 607566"/>
                <a:gd name="connsiteX27" fmla="*/ 524708 w 608453"/>
                <a:gd name="connsiteY27" fmla="*/ 255121 h 607566"/>
                <a:gd name="connsiteX28" fmla="*/ 530848 w 608453"/>
                <a:gd name="connsiteY28" fmla="*/ 240687 h 607566"/>
                <a:gd name="connsiteX29" fmla="*/ 545278 w 608453"/>
                <a:gd name="connsiteY29" fmla="*/ 234698 h 607566"/>
                <a:gd name="connsiteX30" fmla="*/ 304192 w 608453"/>
                <a:gd name="connsiteY30" fmla="*/ 216492 h 607566"/>
                <a:gd name="connsiteX31" fmla="*/ 391622 w 608453"/>
                <a:gd name="connsiteY31" fmla="*/ 303782 h 607566"/>
                <a:gd name="connsiteX32" fmla="*/ 304192 w 608453"/>
                <a:gd name="connsiteY32" fmla="*/ 391071 h 607566"/>
                <a:gd name="connsiteX33" fmla="*/ 216761 w 608453"/>
                <a:gd name="connsiteY33" fmla="*/ 303782 h 607566"/>
                <a:gd name="connsiteX34" fmla="*/ 304192 w 608453"/>
                <a:gd name="connsiteY34" fmla="*/ 216492 h 607566"/>
                <a:gd name="connsiteX35" fmla="*/ 304227 w 608453"/>
                <a:gd name="connsiteY35" fmla="*/ 120599 h 607566"/>
                <a:gd name="connsiteX36" fmla="*/ 205125 w 608453"/>
                <a:gd name="connsiteY36" fmla="*/ 204829 h 607566"/>
                <a:gd name="connsiteX37" fmla="*/ 120774 w 608453"/>
                <a:gd name="connsiteY37" fmla="*/ 303787 h 607566"/>
                <a:gd name="connsiteX38" fmla="*/ 205125 w 608453"/>
                <a:gd name="connsiteY38" fmla="*/ 402746 h 607566"/>
                <a:gd name="connsiteX39" fmla="*/ 304227 w 608453"/>
                <a:gd name="connsiteY39" fmla="*/ 486822 h 607566"/>
                <a:gd name="connsiteX40" fmla="*/ 403328 w 608453"/>
                <a:gd name="connsiteY40" fmla="*/ 402746 h 607566"/>
                <a:gd name="connsiteX41" fmla="*/ 487526 w 608453"/>
                <a:gd name="connsiteY41" fmla="*/ 303787 h 607566"/>
                <a:gd name="connsiteX42" fmla="*/ 403328 w 608453"/>
                <a:gd name="connsiteY42" fmla="*/ 204829 h 607566"/>
                <a:gd name="connsiteX43" fmla="*/ 304227 w 608453"/>
                <a:gd name="connsiteY43" fmla="*/ 120599 h 607566"/>
                <a:gd name="connsiteX44" fmla="*/ 112054 w 608453"/>
                <a:gd name="connsiteY44" fmla="*/ 41068 h 607566"/>
                <a:gd name="connsiteX45" fmla="*/ 59008 w 608453"/>
                <a:gd name="connsiteY45" fmla="*/ 58923 h 607566"/>
                <a:gd name="connsiteX46" fmla="*/ 59316 w 608453"/>
                <a:gd name="connsiteY46" fmla="*/ 193169 h 607566"/>
                <a:gd name="connsiteX47" fmla="*/ 96651 w 608453"/>
                <a:gd name="connsiteY47" fmla="*/ 267272 h 607566"/>
                <a:gd name="connsiteX48" fmla="*/ 176086 w 608453"/>
                <a:gd name="connsiteY48" fmla="*/ 175832 h 607566"/>
                <a:gd name="connsiteX49" fmla="*/ 267659 w 608453"/>
                <a:gd name="connsiteY49" fmla="*/ 96512 h 607566"/>
                <a:gd name="connsiteX50" fmla="*/ 193448 w 608453"/>
                <a:gd name="connsiteY50" fmla="*/ 59230 h 607566"/>
                <a:gd name="connsiteX51" fmla="*/ 112054 w 608453"/>
                <a:gd name="connsiteY51" fmla="*/ 41068 h 607566"/>
                <a:gd name="connsiteX52" fmla="*/ 103297 w 608453"/>
                <a:gd name="connsiteY52" fmla="*/ 200 h 607566"/>
                <a:gd name="connsiteX53" fmla="*/ 208352 w 608453"/>
                <a:gd name="connsiteY53" fmla="*/ 21027 h 607566"/>
                <a:gd name="connsiteX54" fmla="*/ 304227 w 608453"/>
                <a:gd name="connsiteY54" fmla="*/ 71044 h 607566"/>
                <a:gd name="connsiteX55" fmla="*/ 400101 w 608453"/>
                <a:gd name="connsiteY55" fmla="*/ 21027 h 607566"/>
                <a:gd name="connsiteX56" fmla="*/ 505080 w 608453"/>
                <a:gd name="connsiteY56" fmla="*/ 200 h 607566"/>
                <a:gd name="connsiteX57" fmla="*/ 578484 w 608453"/>
                <a:gd name="connsiteY57" fmla="*/ 29773 h 607566"/>
                <a:gd name="connsiteX58" fmla="*/ 586166 w 608453"/>
                <a:gd name="connsiteY58" fmla="*/ 211273 h 607566"/>
                <a:gd name="connsiteX59" fmla="*/ 559432 w 608453"/>
                <a:gd name="connsiteY59" fmla="*/ 222626 h 607566"/>
                <a:gd name="connsiteX60" fmla="*/ 548062 w 608453"/>
                <a:gd name="connsiteY60" fmla="*/ 195930 h 607566"/>
                <a:gd name="connsiteX61" fmla="*/ 549445 w 608453"/>
                <a:gd name="connsiteY61" fmla="*/ 58923 h 607566"/>
                <a:gd name="connsiteX62" fmla="*/ 415005 w 608453"/>
                <a:gd name="connsiteY62" fmla="*/ 59230 h 607566"/>
                <a:gd name="connsiteX63" fmla="*/ 340794 w 608453"/>
                <a:gd name="connsiteY63" fmla="*/ 96512 h 607566"/>
                <a:gd name="connsiteX64" fmla="*/ 432367 w 608453"/>
                <a:gd name="connsiteY64" fmla="*/ 175832 h 607566"/>
                <a:gd name="connsiteX65" fmla="*/ 587395 w 608453"/>
                <a:gd name="connsiteY65" fmla="*/ 399524 h 607566"/>
                <a:gd name="connsiteX66" fmla="*/ 578484 w 608453"/>
                <a:gd name="connsiteY66" fmla="*/ 577649 h 607566"/>
                <a:gd name="connsiteX67" fmla="*/ 496898 w 608453"/>
                <a:gd name="connsiteY67" fmla="*/ 607566 h 607566"/>
                <a:gd name="connsiteX68" fmla="*/ 396875 w 608453"/>
                <a:gd name="connsiteY68" fmla="*/ 585320 h 607566"/>
                <a:gd name="connsiteX69" fmla="*/ 385505 w 608453"/>
                <a:gd name="connsiteY69" fmla="*/ 558624 h 607566"/>
                <a:gd name="connsiteX70" fmla="*/ 412086 w 608453"/>
                <a:gd name="connsiteY70" fmla="*/ 547271 h 607566"/>
                <a:gd name="connsiteX71" fmla="*/ 549445 w 608453"/>
                <a:gd name="connsiteY71" fmla="*/ 548652 h 607566"/>
                <a:gd name="connsiteX72" fmla="*/ 549138 w 608453"/>
                <a:gd name="connsiteY72" fmla="*/ 414406 h 607566"/>
                <a:gd name="connsiteX73" fmla="*/ 511802 w 608453"/>
                <a:gd name="connsiteY73" fmla="*/ 340302 h 607566"/>
                <a:gd name="connsiteX74" fmla="*/ 432367 w 608453"/>
                <a:gd name="connsiteY74" fmla="*/ 431743 h 607566"/>
                <a:gd name="connsiteX75" fmla="*/ 208352 w 608453"/>
                <a:gd name="connsiteY75" fmla="*/ 586547 h 607566"/>
                <a:gd name="connsiteX76" fmla="*/ 111555 w 608453"/>
                <a:gd name="connsiteY76" fmla="*/ 607566 h 607566"/>
                <a:gd name="connsiteX77" fmla="*/ 29816 w 608453"/>
                <a:gd name="connsiteY77" fmla="*/ 577649 h 607566"/>
                <a:gd name="connsiteX78" fmla="*/ 21058 w 608453"/>
                <a:gd name="connsiteY78" fmla="*/ 399524 h 607566"/>
                <a:gd name="connsiteX79" fmla="*/ 71146 w 608453"/>
                <a:gd name="connsiteY79" fmla="*/ 303787 h 607566"/>
                <a:gd name="connsiteX80" fmla="*/ 21058 w 608453"/>
                <a:gd name="connsiteY80" fmla="*/ 208051 h 607566"/>
                <a:gd name="connsiteX81" fmla="*/ 29816 w 608453"/>
                <a:gd name="connsiteY81" fmla="*/ 29773 h 607566"/>
                <a:gd name="connsiteX82" fmla="*/ 103297 w 608453"/>
                <a:gd name="connsiteY82" fmla="*/ 200 h 60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08453" h="607566">
                  <a:moveTo>
                    <a:pt x="351512" y="527474"/>
                  </a:moveTo>
                  <a:cubicBezTo>
                    <a:pt x="356887" y="527474"/>
                    <a:pt x="362108" y="529620"/>
                    <a:pt x="365947" y="533451"/>
                  </a:cubicBezTo>
                  <a:cubicBezTo>
                    <a:pt x="369785" y="537282"/>
                    <a:pt x="371935" y="542645"/>
                    <a:pt x="371935" y="548009"/>
                  </a:cubicBezTo>
                  <a:cubicBezTo>
                    <a:pt x="371935" y="553372"/>
                    <a:pt x="369785" y="558736"/>
                    <a:pt x="365947" y="562567"/>
                  </a:cubicBezTo>
                  <a:cubicBezTo>
                    <a:pt x="362108" y="566398"/>
                    <a:pt x="356887" y="568543"/>
                    <a:pt x="351512" y="568543"/>
                  </a:cubicBezTo>
                  <a:cubicBezTo>
                    <a:pt x="345984" y="568543"/>
                    <a:pt x="340764" y="566398"/>
                    <a:pt x="336925" y="562567"/>
                  </a:cubicBezTo>
                  <a:cubicBezTo>
                    <a:pt x="333086" y="558736"/>
                    <a:pt x="330936" y="553372"/>
                    <a:pt x="330936" y="548009"/>
                  </a:cubicBezTo>
                  <a:cubicBezTo>
                    <a:pt x="330936" y="542645"/>
                    <a:pt x="333086" y="537282"/>
                    <a:pt x="336925" y="533451"/>
                  </a:cubicBezTo>
                  <a:cubicBezTo>
                    <a:pt x="340764" y="529620"/>
                    <a:pt x="345984" y="527474"/>
                    <a:pt x="351512" y="527474"/>
                  </a:cubicBezTo>
                  <a:close/>
                  <a:moveTo>
                    <a:pt x="96651" y="340302"/>
                  </a:moveTo>
                  <a:cubicBezTo>
                    <a:pt x="81287" y="365464"/>
                    <a:pt x="68688" y="390318"/>
                    <a:pt x="59316" y="414406"/>
                  </a:cubicBezTo>
                  <a:cubicBezTo>
                    <a:pt x="35193" y="475929"/>
                    <a:pt x="35040" y="524871"/>
                    <a:pt x="59008" y="548652"/>
                  </a:cubicBezTo>
                  <a:cubicBezTo>
                    <a:pt x="82823" y="572586"/>
                    <a:pt x="131836" y="572432"/>
                    <a:pt x="193448" y="548345"/>
                  </a:cubicBezTo>
                  <a:cubicBezTo>
                    <a:pt x="217571" y="538986"/>
                    <a:pt x="242461" y="526405"/>
                    <a:pt x="267659" y="511063"/>
                  </a:cubicBezTo>
                  <a:cubicBezTo>
                    <a:pt x="236162" y="487742"/>
                    <a:pt x="205433" y="461200"/>
                    <a:pt x="176086" y="431743"/>
                  </a:cubicBezTo>
                  <a:cubicBezTo>
                    <a:pt x="146586" y="402439"/>
                    <a:pt x="119852" y="371601"/>
                    <a:pt x="96651" y="340302"/>
                  </a:cubicBezTo>
                  <a:close/>
                  <a:moveTo>
                    <a:pt x="304192" y="257606"/>
                  </a:moveTo>
                  <a:cubicBezTo>
                    <a:pt x="278685" y="257606"/>
                    <a:pt x="257941" y="278316"/>
                    <a:pt x="257941" y="303782"/>
                  </a:cubicBezTo>
                  <a:cubicBezTo>
                    <a:pt x="257941" y="329248"/>
                    <a:pt x="278685" y="349958"/>
                    <a:pt x="304192" y="349958"/>
                  </a:cubicBezTo>
                  <a:cubicBezTo>
                    <a:pt x="329699" y="349958"/>
                    <a:pt x="350442" y="329248"/>
                    <a:pt x="350442" y="303782"/>
                  </a:cubicBezTo>
                  <a:cubicBezTo>
                    <a:pt x="350442" y="278316"/>
                    <a:pt x="329699" y="257606"/>
                    <a:pt x="304192" y="257606"/>
                  </a:cubicBezTo>
                  <a:close/>
                  <a:moveTo>
                    <a:pt x="545278" y="234698"/>
                  </a:moveTo>
                  <a:cubicBezTo>
                    <a:pt x="550651" y="234698"/>
                    <a:pt x="556024" y="236848"/>
                    <a:pt x="559861" y="240687"/>
                  </a:cubicBezTo>
                  <a:cubicBezTo>
                    <a:pt x="563699" y="244526"/>
                    <a:pt x="565848" y="249747"/>
                    <a:pt x="565848" y="255121"/>
                  </a:cubicBezTo>
                  <a:cubicBezTo>
                    <a:pt x="565848" y="260649"/>
                    <a:pt x="563699" y="265870"/>
                    <a:pt x="559861" y="269709"/>
                  </a:cubicBezTo>
                  <a:cubicBezTo>
                    <a:pt x="556024" y="273547"/>
                    <a:pt x="550651" y="275697"/>
                    <a:pt x="545278" y="275697"/>
                  </a:cubicBezTo>
                  <a:cubicBezTo>
                    <a:pt x="539905" y="275697"/>
                    <a:pt x="534686" y="273547"/>
                    <a:pt x="530848" y="269709"/>
                  </a:cubicBezTo>
                  <a:cubicBezTo>
                    <a:pt x="527011" y="265870"/>
                    <a:pt x="524708" y="260649"/>
                    <a:pt x="524708" y="255121"/>
                  </a:cubicBezTo>
                  <a:cubicBezTo>
                    <a:pt x="524708" y="249747"/>
                    <a:pt x="527011" y="244526"/>
                    <a:pt x="530848" y="240687"/>
                  </a:cubicBezTo>
                  <a:cubicBezTo>
                    <a:pt x="534533" y="236848"/>
                    <a:pt x="539905" y="234698"/>
                    <a:pt x="545278" y="234698"/>
                  </a:cubicBezTo>
                  <a:close/>
                  <a:moveTo>
                    <a:pt x="304192" y="216492"/>
                  </a:moveTo>
                  <a:cubicBezTo>
                    <a:pt x="352440" y="216492"/>
                    <a:pt x="391622" y="255611"/>
                    <a:pt x="391622" y="303782"/>
                  </a:cubicBezTo>
                  <a:cubicBezTo>
                    <a:pt x="391622" y="351952"/>
                    <a:pt x="352440" y="391071"/>
                    <a:pt x="304192" y="391071"/>
                  </a:cubicBezTo>
                  <a:cubicBezTo>
                    <a:pt x="255944" y="391071"/>
                    <a:pt x="216761" y="351952"/>
                    <a:pt x="216761" y="303782"/>
                  </a:cubicBezTo>
                  <a:cubicBezTo>
                    <a:pt x="216761" y="255611"/>
                    <a:pt x="255944" y="216492"/>
                    <a:pt x="304192" y="216492"/>
                  </a:cubicBezTo>
                  <a:close/>
                  <a:moveTo>
                    <a:pt x="304227" y="120599"/>
                  </a:moveTo>
                  <a:cubicBezTo>
                    <a:pt x="270578" y="144533"/>
                    <a:pt x="237084" y="172917"/>
                    <a:pt x="205125" y="204829"/>
                  </a:cubicBezTo>
                  <a:cubicBezTo>
                    <a:pt x="173167" y="236741"/>
                    <a:pt x="144743" y="270188"/>
                    <a:pt x="120774" y="303787"/>
                  </a:cubicBezTo>
                  <a:cubicBezTo>
                    <a:pt x="144743" y="337387"/>
                    <a:pt x="173167" y="370833"/>
                    <a:pt x="205125" y="402746"/>
                  </a:cubicBezTo>
                  <a:cubicBezTo>
                    <a:pt x="236776" y="434504"/>
                    <a:pt x="270117" y="462734"/>
                    <a:pt x="304227" y="486822"/>
                  </a:cubicBezTo>
                  <a:cubicBezTo>
                    <a:pt x="337875" y="463041"/>
                    <a:pt x="371370" y="434658"/>
                    <a:pt x="403328" y="402746"/>
                  </a:cubicBezTo>
                  <a:cubicBezTo>
                    <a:pt x="435133" y="370987"/>
                    <a:pt x="463403" y="337847"/>
                    <a:pt x="487526" y="303787"/>
                  </a:cubicBezTo>
                  <a:cubicBezTo>
                    <a:pt x="463711" y="270188"/>
                    <a:pt x="435286" y="236588"/>
                    <a:pt x="403328" y="204829"/>
                  </a:cubicBezTo>
                  <a:cubicBezTo>
                    <a:pt x="371370" y="172917"/>
                    <a:pt x="337875" y="144533"/>
                    <a:pt x="304227" y="120599"/>
                  </a:cubicBezTo>
                  <a:close/>
                  <a:moveTo>
                    <a:pt x="112054" y="41068"/>
                  </a:moveTo>
                  <a:cubicBezTo>
                    <a:pt x="89123" y="41011"/>
                    <a:pt x="70916" y="46956"/>
                    <a:pt x="59008" y="58923"/>
                  </a:cubicBezTo>
                  <a:cubicBezTo>
                    <a:pt x="35040" y="82704"/>
                    <a:pt x="35193" y="131646"/>
                    <a:pt x="59316" y="193169"/>
                  </a:cubicBezTo>
                  <a:cubicBezTo>
                    <a:pt x="68688" y="217256"/>
                    <a:pt x="81287" y="242111"/>
                    <a:pt x="96651" y="267272"/>
                  </a:cubicBezTo>
                  <a:cubicBezTo>
                    <a:pt x="119852" y="235974"/>
                    <a:pt x="146586" y="205136"/>
                    <a:pt x="176086" y="175832"/>
                  </a:cubicBezTo>
                  <a:cubicBezTo>
                    <a:pt x="205433" y="146375"/>
                    <a:pt x="236315" y="119679"/>
                    <a:pt x="267659" y="96512"/>
                  </a:cubicBezTo>
                  <a:cubicBezTo>
                    <a:pt x="242461" y="81170"/>
                    <a:pt x="217417" y="68589"/>
                    <a:pt x="193448" y="59230"/>
                  </a:cubicBezTo>
                  <a:cubicBezTo>
                    <a:pt x="162642" y="47186"/>
                    <a:pt x="134986" y="41126"/>
                    <a:pt x="112054" y="41068"/>
                  </a:cubicBezTo>
                  <a:close/>
                  <a:moveTo>
                    <a:pt x="103297" y="200"/>
                  </a:moveTo>
                  <a:cubicBezTo>
                    <a:pt x="133527" y="-1296"/>
                    <a:pt x="169019" y="5608"/>
                    <a:pt x="208352" y="21027"/>
                  </a:cubicBezTo>
                  <a:cubicBezTo>
                    <a:pt x="239542" y="33148"/>
                    <a:pt x="271807" y="50178"/>
                    <a:pt x="304227" y="71044"/>
                  </a:cubicBezTo>
                  <a:cubicBezTo>
                    <a:pt x="336646" y="50178"/>
                    <a:pt x="368911" y="33148"/>
                    <a:pt x="400101" y="21027"/>
                  </a:cubicBezTo>
                  <a:cubicBezTo>
                    <a:pt x="439358" y="5608"/>
                    <a:pt x="474850" y="-1296"/>
                    <a:pt x="505080" y="200"/>
                  </a:cubicBezTo>
                  <a:cubicBezTo>
                    <a:pt x="535309" y="1696"/>
                    <a:pt x="560277" y="11592"/>
                    <a:pt x="578484" y="29773"/>
                  </a:cubicBezTo>
                  <a:cubicBezTo>
                    <a:pt x="615666" y="66748"/>
                    <a:pt x="618278" y="131186"/>
                    <a:pt x="586166" y="211273"/>
                  </a:cubicBezTo>
                  <a:cubicBezTo>
                    <a:pt x="582018" y="221859"/>
                    <a:pt x="570033" y="226922"/>
                    <a:pt x="559432" y="222626"/>
                  </a:cubicBezTo>
                  <a:cubicBezTo>
                    <a:pt x="548830" y="218484"/>
                    <a:pt x="543760" y="206517"/>
                    <a:pt x="548062" y="195930"/>
                  </a:cubicBezTo>
                  <a:cubicBezTo>
                    <a:pt x="573260" y="133180"/>
                    <a:pt x="573721" y="83164"/>
                    <a:pt x="549445" y="58923"/>
                  </a:cubicBezTo>
                  <a:cubicBezTo>
                    <a:pt x="525630" y="34989"/>
                    <a:pt x="476617" y="35142"/>
                    <a:pt x="415005" y="59230"/>
                  </a:cubicBezTo>
                  <a:cubicBezTo>
                    <a:pt x="390883" y="68589"/>
                    <a:pt x="365992" y="81170"/>
                    <a:pt x="340794" y="96512"/>
                  </a:cubicBezTo>
                  <a:cubicBezTo>
                    <a:pt x="372138" y="119679"/>
                    <a:pt x="403021" y="146375"/>
                    <a:pt x="432367" y="175832"/>
                  </a:cubicBezTo>
                  <a:cubicBezTo>
                    <a:pt x="503812" y="247021"/>
                    <a:pt x="558817" y="326494"/>
                    <a:pt x="587395" y="399524"/>
                  </a:cubicBezTo>
                  <a:cubicBezTo>
                    <a:pt x="618278" y="477923"/>
                    <a:pt x="615052" y="541287"/>
                    <a:pt x="578484" y="577649"/>
                  </a:cubicBezTo>
                  <a:cubicBezTo>
                    <a:pt x="558664" y="597594"/>
                    <a:pt x="530854" y="607566"/>
                    <a:pt x="496898" y="607566"/>
                  </a:cubicBezTo>
                  <a:cubicBezTo>
                    <a:pt x="467706" y="607566"/>
                    <a:pt x="433903" y="600202"/>
                    <a:pt x="396875" y="585320"/>
                  </a:cubicBezTo>
                  <a:cubicBezTo>
                    <a:pt x="386273" y="581177"/>
                    <a:pt x="381203" y="569210"/>
                    <a:pt x="385505" y="558624"/>
                  </a:cubicBezTo>
                  <a:cubicBezTo>
                    <a:pt x="389654" y="548191"/>
                    <a:pt x="401638" y="542975"/>
                    <a:pt x="412086" y="547271"/>
                  </a:cubicBezTo>
                  <a:cubicBezTo>
                    <a:pt x="475080" y="572432"/>
                    <a:pt x="525169" y="572892"/>
                    <a:pt x="549445" y="548652"/>
                  </a:cubicBezTo>
                  <a:cubicBezTo>
                    <a:pt x="573414" y="524871"/>
                    <a:pt x="573260" y="475929"/>
                    <a:pt x="549138" y="414406"/>
                  </a:cubicBezTo>
                  <a:cubicBezTo>
                    <a:pt x="539765" y="390318"/>
                    <a:pt x="527166" y="365464"/>
                    <a:pt x="511802" y="340302"/>
                  </a:cubicBezTo>
                  <a:cubicBezTo>
                    <a:pt x="488448" y="371754"/>
                    <a:pt x="461867" y="402439"/>
                    <a:pt x="432367" y="431743"/>
                  </a:cubicBezTo>
                  <a:cubicBezTo>
                    <a:pt x="361075" y="503085"/>
                    <a:pt x="281487" y="558010"/>
                    <a:pt x="208352" y="586547"/>
                  </a:cubicBezTo>
                  <a:cubicBezTo>
                    <a:pt x="172552" y="600509"/>
                    <a:pt x="139980" y="607566"/>
                    <a:pt x="111555" y="607566"/>
                  </a:cubicBezTo>
                  <a:cubicBezTo>
                    <a:pt x="77599" y="607566"/>
                    <a:pt x="49790" y="597594"/>
                    <a:pt x="29816" y="577649"/>
                  </a:cubicBezTo>
                  <a:cubicBezTo>
                    <a:pt x="-6598" y="541287"/>
                    <a:pt x="-9825" y="477923"/>
                    <a:pt x="21058" y="399524"/>
                  </a:cubicBezTo>
                  <a:cubicBezTo>
                    <a:pt x="33196" y="368379"/>
                    <a:pt x="50251" y="336160"/>
                    <a:pt x="71146" y="303787"/>
                  </a:cubicBezTo>
                  <a:cubicBezTo>
                    <a:pt x="50251" y="271415"/>
                    <a:pt x="33196" y="239196"/>
                    <a:pt x="21058" y="208051"/>
                  </a:cubicBezTo>
                  <a:cubicBezTo>
                    <a:pt x="-9825" y="129498"/>
                    <a:pt x="-6598" y="66287"/>
                    <a:pt x="29816" y="29773"/>
                  </a:cubicBezTo>
                  <a:cubicBezTo>
                    <a:pt x="48100" y="11592"/>
                    <a:pt x="73067" y="1696"/>
                    <a:pt x="10329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8DDCB44-3B15-4620-BCBC-C753A4F661BB}"/>
                </a:ext>
              </a:extLst>
            </p:cNvPr>
            <p:cNvSpPr txBox="1"/>
            <p:nvPr/>
          </p:nvSpPr>
          <p:spPr>
            <a:xfrm>
              <a:off x="8490919" y="4020313"/>
              <a:ext cx="2394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bg-BG" altLang="zh-CN" sz="1600" b="1" dirty="0">
                  <a:solidFill>
                    <a:srgbClr val="537DC9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Използвани технологии</a:t>
              </a:r>
              <a:endParaRPr lang="zh-CN" altLang="en-US" sz="1600" b="1" dirty="0">
                <a:solidFill>
                  <a:srgbClr val="537DC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4282CB2-7064-4564-87E2-FD56198BF133}"/>
                </a:ext>
              </a:extLst>
            </p:cNvPr>
            <p:cNvSpPr txBox="1"/>
            <p:nvPr/>
          </p:nvSpPr>
          <p:spPr>
            <a:xfrm>
              <a:off x="9124948" y="2532600"/>
              <a:ext cx="1126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rgbClr val="537DC9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endParaRPr lang="zh-CN" altLang="en-US" sz="3200" b="1" dirty="0">
                <a:solidFill>
                  <a:srgbClr val="537DC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C1F1F70-7BF2-47AC-9E63-898B20B89177}"/>
              </a:ext>
            </a:extLst>
          </p:cNvPr>
          <p:cNvCxnSpPr/>
          <p:nvPr/>
        </p:nvCxnSpPr>
        <p:spPr>
          <a:xfrm>
            <a:off x="3701085" y="2581722"/>
            <a:ext cx="0" cy="2306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F5053F-5B69-4DB5-8E54-D8FEC6E7D393}"/>
              </a:ext>
            </a:extLst>
          </p:cNvPr>
          <p:cNvCxnSpPr/>
          <p:nvPr/>
        </p:nvCxnSpPr>
        <p:spPr>
          <a:xfrm>
            <a:off x="6095999" y="2581722"/>
            <a:ext cx="0" cy="2306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51C512B-5D34-4E3F-8025-52D80475A1F0}"/>
              </a:ext>
            </a:extLst>
          </p:cNvPr>
          <p:cNvCxnSpPr/>
          <p:nvPr/>
        </p:nvCxnSpPr>
        <p:spPr>
          <a:xfrm>
            <a:off x="8490913" y="2581722"/>
            <a:ext cx="0" cy="2306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E605CF-C772-4B07-9A45-65BB01B087C8}"/>
              </a:ext>
            </a:extLst>
          </p:cNvPr>
          <p:cNvGrpSpPr/>
          <p:nvPr/>
        </p:nvGrpSpPr>
        <p:grpSpPr>
          <a:xfrm>
            <a:off x="6415903" y="2532600"/>
            <a:ext cx="1755106" cy="2072488"/>
            <a:chOff x="6415903" y="2532600"/>
            <a:chExt cx="1755106" cy="207248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46DBF10-C152-4D38-BCAA-CFD90DBA7831}"/>
                </a:ext>
              </a:extLst>
            </p:cNvPr>
            <p:cNvGrpSpPr/>
            <p:nvPr/>
          </p:nvGrpSpPr>
          <p:grpSpPr>
            <a:xfrm>
              <a:off x="6415903" y="2532600"/>
              <a:ext cx="1755106" cy="2072488"/>
              <a:chOff x="6415903" y="2532600"/>
              <a:chExt cx="1755106" cy="2072488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1AE7638-4352-4224-96E5-28E87AD23769}"/>
                  </a:ext>
                </a:extLst>
              </p:cNvPr>
              <p:cNvSpPr/>
              <p:nvPr/>
            </p:nvSpPr>
            <p:spPr>
              <a:xfrm>
                <a:off x="6990799" y="3226108"/>
                <a:ext cx="605314" cy="605314"/>
              </a:xfrm>
              <a:prstGeom prst="ellipse">
                <a:avLst/>
              </a:prstGeom>
              <a:solidFill>
                <a:srgbClr val="FF4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7CE9F17-6695-487F-9280-BFD5B1DF5D1C}"/>
                  </a:ext>
                </a:extLst>
              </p:cNvPr>
              <p:cNvSpPr txBox="1"/>
              <p:nvPr/>
            </p:nvSpPr>
            <p:spPr>
              <a:xfrm>
                <a:off x="6415903" y="4020313"/>
                <a:ext cx="1755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bg-BG" altLang="zh-CN" sz="1600" b="1" dirty="0">
                    <a:solidFill>
                      <a:srgbClr val="FF4D5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Стъпки на реализиране</a:t>
                </a:r>
                <a:endParaRPr lang="zh-CN" altLang="en-US" sz="1600" b="1" dirty="0">
                  <a:solidFill>
                    <a:srgbClr val="FF4D5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5F73665-5164-473C-B4B6-52C9A547E0F8}"/>
                  </a:ext>
                </a:extLst>
              </p:cNvPr>
              <p:cNvSpPr txBox="1"/>
              <p:nvPr/>
            </p:nvSpPr>
            <p:spPr>
              <a:xfrm>
                <a:off x="6730034" y="2532600"/>
                <a:ext cx="1126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FF4D5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03</a:t>
                </a:r>
                <a:endParaRPr lang="zh-CN" altLang="en-US" sz="3200" b="1" dirty="0">
                  <a:solidFill>
                    <a:srgbClr val="FF4D5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0" name="椭圆 67">
              <a:extLst>
                <a:ext uri="{FF2B5EF4-FFF2-40B4-BE49-F238E27FC236}">
                  <a16:creationId xmlns:a16="http://schemas.microsoft.com/office/drawing/2014/main" id="{882BEE3A-C7C5-4D9A-BE08-3BC150A60475}"/>
                </a:ext>
              </a:extLst>
            </p:cNvPr>
            <p:cNvSpPr/>
            <p:nvPr/>
          </p:nvSpPr>
          <p:spPr>
            <a:xfrm>
              <a:off x="7177120" y="3389355"/>
              <a:ext cx="232674" cy="278821"/>
            </a:xfrm>
            <a:custGeom>
              <a:avLst/>
              <a:gdLst>
                <a:gd name="connsiteX0" fmla="*/ 302484 w 506307"/>
                <a:gd name="connsiteY0" fmla="*/ 265467 h 606722"/>
                <a:gd name="connsiteX1" fmla="*/ 336843 w 506307"/>
                <a:gd name="connsiteY1" fmla="*/ 309185 h 606722"/>
                <a:gd name="connsiteX2" fmla="*/ 354379 w 506307"/>
                <a:gd name="connsiteY2" fmla="*/ 328645 h 606722"/>
                <a:gd name="connsiteX3" fmla="*/ 316460 w 506307"/>
                <a:gd name="connsiteY3" fmla="*/ 366587 h 606722"/>
                <a:gd name="connsiteX4" fmla="*/ 278451 w 506307"/>
                <a:gd name="connsiteY4" fmla="*/ 328645 h 606722"/>
                <a:gd name="connsiteX5" fmla="*/ 302484 w 506307"/>
                <a:gd name="connsiteY5" fmla="*/ 265467 h 606722"/>
                <a:gd name="connsiteX6" fmla="*/ 355421 w 506307"/>
                <a:gd name="connsiteY6" fmla="*/ 178031 h 606722"/>
                <a:gd name="connsiteX7" fmla="*/ 338901 w 506307"/>
                <a:gd name="connsiteY7" fmla="*/ 178631 h 606722"/>
                <a:gd name="connsiteX8" fmla="*/ 227830 w 506307"/>
                <a:gd name="connsiteY8" fmla="*/ 328645 h 606722"/>
                <a:gd name="connsiteX9" fmla="*/ 316384 w 506307"/>
                <a:gd name="connsiteY9" fmla="*/ 417071 h 606722"/>
                <a:gd name="connsiteX10" fmla="*/ 405027 w 506307"/>
                <a:gd name="connsiteY10" fmla="*/ 328645 h 606722"/>
                <a:gd name="connsiteX11" fmla="*/ 360883 w 506307"/>
                <a:gd name="connsiteY11" fmla="*/ 264658 h 606722"/>
                <a:gd name="connsiteX12" fmla="*/ 351894 w 506307"/>
                <a:gd name="connsiteY12" fmla="*/ 254349 h 606722"/>
                <a:gd name="connsiteX13" fmla="*/ 367113 w 506307"/>
                <a:gd name="connsiteY13" fmla="*/ 218889 h 606722"/>
                <a:gd name="connsiteX14" fmla="*/ 368804 w 506307"/>
                <a:gd name="connsiteY14" fmla="*/ 187695 h 606722"/>
                <a:gd name="connsiteX15" fmla="*/ 355421 w 506307"/>
                <a:gd name="connsiteY15" fmla="*/ 178031 h 606722"/>
                <a:gd name="connsiteX16" fmla="*/ 177190 w 506307"/>
                <a:gd name="connsiteY16" fmla="*/ 0 h 606722"/>
                <a:gd name="connsiteX17" fmla="*/ 430302 w 506307"/>
                <a:gd name="connsiteY17" fmla="*/ 0 h 606722"/>
                <a:gd name="connsiteX18" fmla="*/ 506307 w 506307"/>
                <a:gd name="connsiteY18" fmla="*/ 75807 h 606722"/>
                <a:gd name="connsiteX19" fmla="*/ 506307 w 506307"/>
                <a:gd name="connsiteY19" fmla="*/ 530826 h 606722"/>
                <a:gd name="connsiteX20" fmla="*/ 430302 w 506307"/>
                <a:gd name="connsiteY20" fmla="*/ 606722 h 606722"/>
                <a:gd name="connsiteX21" fmla="*/ 177190 w 506307"/>
                <a:gd name="connsiteY21" fmla="*/ 606722 h 606722"/>
                <a:gd name="connsiteX22" fmla="*/ 101255 w 506307"/>
                <a:gd name="connsiteY22" fmla="*/ 0 h 606722"/>
                <a:gd name="connsiteX23" fmla="*/ 126524 w 506307"/>
                <a:gd name="connsiteY23" fmla="*/ 0 h 606722"/>
                <a:gd name="connsiteX24" fmla="*/ 126524 w 506307"/>
                <a:gd name="connsiteY24" fmla="*/ 606722 h 606722"/>
                <a:gd name="connsiteX25" fmla="*/ 101255 w 506307"/>
                <a:gd name="connsiteY25" fmla="*/ 606722 h 606722"/>
                <a:gd name="connsiteX26" fmla="*/ 25269 w 506307"/>
                <a:gd name="connsiteY26" fmla="*/ 530826 h 606722"/>
                <a:gd name="connsiteX27" fmla="*/ 25269 w 506307"/>
                <a:gd name="connsiteY27" fmla="*/ 505587 h 606722"/>
                <a:gd name="connsiteX28" fmla="*/ 0 w 506307"/>
                <a:gd name="connsiteY28" fmla="*/ 480259 h 606722"/>
                <a:gd name="connsiteX29" fmla="*/ 25269 w 506307"/>
                <a:gd name="connsiteY29" fmla="*/ 455019 h 606722"/>
                <a:gd name="connsiteX30" fmla="*/ 25269 w 506307"/>
                <a:gd name="connsiteY30" fmla="*/ 328645 h 606722"/>
                <a:gd name="connsiteX31" fmla="*/ 0 w 506307"/>
                <a:gd name="connsiteY31" fmla="*/ 303317 h 606722"/>
                <a:gd name="connsiteX32" fmla="*/ 25269 w 506307"/>
                <a:gd name="connsiteY32" fmla="*/ 278077 h 606722"/>
                <a:gd name="connsiteX33" fmla="*/ 25269 w 506307"/>
                <a:gd name="connsiteY33" fmla="*/ 151703 h 606722"/>
                <a:gd name="connsiteX34" fmla="*/ 0 w 506307"/>
                <a:gd name="connsiteY34" fmla="*/ 126374 h 606722"/>
                <a:gd name="connsiteX35" fmla="*/ 25269 w 506307"/>
                <a:gd name="connsiteY35" fmla="*/ 101135 h 606722"/>
                <a:gd name="connsiteX36" fmla="*/ 25269 w 506307"/>
                <a:gd name="connsiteY36" fmla="*/ 75807 h 606722"/>
                <a:gd name="connsiteX37" fmla="*/ 101255 w 506307"/>
                <a:gd name="connsiteY3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06307" h="606722">
                  <a:moveTo>
                    <a:pt x="302484" y="265467"/>
                  </a:moveTo>
                  <a:cubicBezTo>
                    <a:pt x="305244" y="278440"/>
                    <a:pt x="313433" y="295590"/>
                    <a:pt x="336843" y="309185"/>
                  </a:cubicBezTo>
                  <a:cubicBezTo>
                    <a:pt x="342985" y="312295"/>
                    <a:pt x="354379" y="321181"/>
                    <a:pt x="354379" y="328645"/>
                  </a:cubicBezTo>
                  <a:cubicBezTo>
                    <a:pt x="354379" y="349526"/>
                    <a:pt x="337378" y="366587"/>
                    <a:pt x="316460" y="366587"/>
                  </a:cubicBezTo>
                  <a:cubicBezTo>
                    <a:pt x="295452" y="366587"/>
                    <a:pt x="278451" y="349526"/>
                    <a:pt x="278451" y="328645"/>
                  </a:cubicBezTo>
                  <a:cubicBezTo>
                    <a:pt x="278451" y="302165"/>
                    <a:pt x="289044" y="281284"/>
                    <a:pt x="302484" y="265467"/>
                  </a:cubicBezTo>
                  <a:close/>
                  <a:moveTo>
                    <a:pt x="355421" y="178031"/>
                  </a:moveTo>
                  <a:cubicBezTo>
                    <a:pt x="350137" y="176431"/>
                    <a:pt x="344330" y="176543"/>
                    <a:pt x="338901" y="178631"/>
                  </a:cubicBezTo>
                  <a:cubicBezTo>
                    <a:pt x="334362" y="180408"/>
                    <a:pt x="227830" y="222977"/>
                    <a:pt x="227830" y="328645"/>
                  </a:cubicBezTo>
                  <a:cubicBezTo>
                    <a:pt x="227830" y="377435"/>
                    <a:pt x="267524" y="417071"/>
                    <a:pt x="316384" y="417071"/>
                  </a:cubicBezTo>
                  <a:cubicBezTo>
                    <a:pt x="365244" y="417071"/>
                    <a:pt x="405027" y="377435"/>
                    <a:pt x="405027" y="328645"/>
                  </a:cubicBezTo>
                  <a:cubicBezTo>
                    <a:pt x="405027" y="287231"/>
                    <a:pt x="363820" y="265991"/>
                    <a:pt x="360883" y="264658"/>
                  </a:cubicBezTo>
                  <a:cubicBezTo>
                    <a:pt x="352784" y="260036"/>
                    <a:pt x="352161" y="255948"/>
                    <a:pt x="351894" y="254349"/>
                  </a:cubicBezTo>
                  <a:cubicBezTo>
                    <a:pt x="350203" y="244217"/>
                    <a:pt x="359993" y="227154"/>
                    <a:pt x="367113" y="218889"/>
                  </a:cubicBezTo>
                  <a:cubicBezTo>
                    <a:pt x="374767" y="210091"/>
                    <a:pt x="375479" y="197294"/>
                    <a:pt x="368804" y="187695"/>
                  </a:cubicBezTo>
                  <a:cubicBezTo>
                    <a:pt x="365467" y="182941"/>
                    <a:pt x="360705" y="179630"/>
                    <a:pt x="355421" y="178031"/>
                  </a:cubicBezTo>
                  <a:close/>
                  <a:moveTo>
                    <a:pt x="177190" y="0"/>
                  </a:moveTo>
                  <a:lnTo>
                    <a:pt x="430302" y="0"/>
                  </a:lnTo>
                  <a:cubicBezTo>
                    <a:pt x="472221" y="0"/>
                    <a:pt x="506307" y="34038"/>
                    <a:pt x="506307" y="75807"/>
                  </a:cubicBezTo>
                  <a:lnTo>
                    <a:pt x="506307" y="530826"/>
                  </a:lnTo>
                  <a:cubicBezTo>
                    <a:pt x="506307" y="572684"/>
                    <a:pt x="472221" y="606722"/>
                    <a:pt x="430302" y="606722"/>
                  </a:cubicBezTo>
                  <a:lnTo>
                    <a:pt x="177190" y="606722"/>
                  </a:lnTo>
                  <a:close/>
                  <a:moveTo>
                    <a:pt x="101255" y="0"/>
                  </a:moveTo>
                  <a:lnTo>
                    <a:pt x="126524" y="0"/>
                  </a:lnTo>
                  <a:lnTo>
                    <a:pt x="126524" y="606722"/>
                  </a:lnTo>
                  <a:lnTo>
                    <a:pt x="101255" y="606722"/>
                  </a:lnTo>
                  <a:cubicBezTo>
                    <a:pt x="59347" y="606722"/>
                    <a:pt x="25269" y="572684"/>
                    <a:pt x="25269" y="530826"/>
                  </a:cubicBezTo>
                  <a:lnTo>
                    <a:pt x="25269" y="505587"/>
                  </a:lnTo>
                  <a:cubicBezTo>
                    <a:pt x="11300" y="505587"/>
                    <a:pt x="0" y="494211"/>
                    <a:pt x="0" y="480259"/>
                  </a:cubicBezTo>
                  <a:cubicBezTo>
                    <a:pt x="0" y="466306"/>
                    <a:pt x="11300" y="455019"/>
                    <a:pt x="25269" y="455019"/>
                  </a:cubicBezTo>
                  <a:lnTo>
                    <a:pt x="25269" y="328645"/>
                  </a:lnTo>
                  <a:cubicBezTo>
                    <a:pt x="11300" y="328645"/>
                    <a:pt x="0" y="317269"/>
                    <a:pt x="0" y="303317"/>
                  </a:cubicBezTo>
                  <a:cubicBezTo>
                    <a:pt x="0" y="289364"/>
                    <a:pt x="11300" y="278077"/>
                    <a:pt x="25269" y="278077"/>
                  </a:cubicBezTo>
                  <a:lnTo>
                    <a:pt x="25269" y="151703"/>
                  </a:lnTo>
                  <a:cubicBezTo>
                    <a:pt x="11300" y="151703"/>
                    <a:pt x="0" y="140327"/>
                    <a:pt x="0" y="126374"/>
                  </a:cubicBezTo>
                  <a:cubicBezTo>
                    <a:pt x="0" y="112422"/>
                    <a:pt x="11300" y="101135"/>
                    <a:pt x="25269" y="101135"/>
                  </a:cubicBezTo>
                  <a:lnTo>
                    <a:pt x="25269" y="75807"/>
                  </a:lnTo>
                  <a:cubicBezTo>
                    <a:pt x="25269" y="34038"/>
                    <a:pt x="59347" y="0"/>
                    <a:pt x="1012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878785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02BC3D13-D03A-29EE-1793-6BAB0544E254}"/>
              </a:ext>
            </a:extLst>
          </p:cNvPr>
          <p:cNvSpPr txBox="1"/>
          <p:nvPr/>
        </p:nvSpPr>
        <p:spPr>
          <a:xfrm>
            <a:off x="2860649" y="252307"/>
            <a:ext cx="6470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zh-CN" sz="4400" b="1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Членове на отбора</a:t>
            </a:r>
            <a:endParaRPr lang="zh-CN" altLang="en-US" sz="4400" b="1" dirty="0">
              <a:solidFill>
                <a:srgbClr val="FF4D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3" name="组合 1">
            <a:extLst>
              <a:ext uri="{FF2B5EF4-FFF2-40B4-BE49-F238E27FC236}">
                <a16:creationId xmlns:a16="http://schemas.microsoft.com/office/drawing/2014/main" id="{7E8CBB3F-7E18-5728-16D1-9D76DE693029}"/>
              </a:ext>
            </a:extLst>
          </p:cNvPr>
          <p:cNvGrpSpPr/>
          <p:nvPr/>
        </p:nvGrpSpPr>
        <p:grpSpPr>
          <a:xfrm>
            <a:off x="-928691" y="1285915"/>
            <a:ext cx="4673763" cy="5666526"/>
            <a:chOff x="-431749" y="1871956"/>
            <a:chExt cx="4673763" cy="4399469"/>
          </a:xfrm>
        </p:grpSpPr>
        <p:sp>
          <p:nvSpPr>
            <p:cNvPr id="4" name="椭圆 4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8A6A94F3-80CD-9C2B-55B0-D62453BA05E6}"/>
                </a:ext>
              </a:extLst>
            </p:cNvPr>
            <p:cNvSpPr/>
            <p:nvPr/>
          </p:nvSpPr>
          <p:spPr>
            <a:xfrm>
              <a:off x="-431749" y="5629741"/>
              <a:ext cx="4673763" cy="64168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58000"/>
                  </a:schemeClr>
                </a:gs>
                <a:gs pos="100000">
                  <a:srgbClr val="FCFCFC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Rectangle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BB2F4AE9-C52B-479A-8111-9E836CD8C558}"/>
                </a:ext>
              </a:extLst>
            </p:cNvPr>
            <p:cNvSpPr/>
            <p:nvPr/>
          </p:nvSpPr>
          <p:spPr>
            <a:xfrm>
              <a:off x="695413" y="1871956"/>
              <a:ext cx="2419441" cy="4030079"/>
            </a:xfrm>
            <a:prstGeom prst="rect">
              <a:avLst/>
            </a:prstGeom>
            <a:solidFill>
              <a:srgbClr val="E2E2E2">
                <a:alpha val="84706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6" name="Group 8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D4C423C2-AF1E-82DB-E1AD-C346DF92D45A}"/>
                </a:ext>
              </a:extLst>
            </p:cNvPr>
            <p:cNvGrpSpPr/>
            <p:nvPr/>
          </p:nvGrpSpPr>
          <p:grpSpPr>
            <a:xfrm>
              <a:off x="602933" y="2158201"/>
              <a:ext cx="2611761" cy="527660"/>
              <a:chOff x="4531434" y="2940216"/>
              <a:chExt cx="3129130" cy="634461"/>
            </a:xfrm>
          </p:grpSpPr>
          <p:sp>
            <p:nvSpPr>
              <p:cNvPr id="7" name="Right Triangle 86">
                <a:extLst>
                  <a:ext uri="{FF2B5EF4-FFF2-40B4-BE49-F238E27FC236}">
                    <a16:creationId xmlns:a16="http://schemas.microsoft.com/office/drawing/2014/main" id="{C5798BDE-8C20-A20C-A2EB-462ECC0FBBC2}"/>
                  </a:ext>
                </a:extLst>
              </p:cNvPr>
              <p:cNvSpPr/>
              <p:nvPr/>
            </p:nvSpPr>
            <p:spPr>
              <a:xfrm rot="10800000">
                <a:off x="4531434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" name="Right Triangle 87">
                <a:extLst>
                  <a:ext uri="{FF2B5EF4-FFF2-40B4-BE49-F238E27FC236}">
                    <a16:creationId xmlns:a16="http://schemas.microsoft.com/office/drawing/2014/main" id="{2BDC35F0-C526-1622-C5DC-DCDBBAC22999}"/>
                  </a:ext>
                </a:extLst>
              </p:cNvPr>
              <p:cNvSpPr/>
              <p:nvPr/>
            </p:nvSpPr>
            <p:spPr>
              <a:xfrm rot="10800000" flipH="1">
                <a:off x="7540947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9" name="Rectangle 88">
                <a:extLst>
                  <a:ext uri="{FF2B5EF4-FFF2-40B4-BE49-F238E27FC236}">
                    <a16:creationId xmlns:a16="http://schemas.microsoft.com/office/drawing/2014/main" id="{802CB2B6-8629-FC79-4A2E-F924FC4A76BD}"/>
                  </a:ext>
                </a:extLst>
              </p:cNvPr>
              <p:cNvSpPr/>
              <p:nvPr/>
            </p:nvSpPr>
            <p:spPr>
              <a:xfrm>
                <a:off x="4531435" y="2940216"/>
                <a:ext cx="3129129" cy="517713"/>
              </a:xfrm>
              <a:prstGeom prst="rect">
                <a:avLst/>
              </a:prstGeom>
              <a:solidFill>
                <a:srgbClr val="FF4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pic>
        <p:nvPicPr>
          <p:cNvPr id="10" name="Picture 9" descr="A picture of Svetoslav Zhelev&#10;">
            <a:extLst>
              <a:ext uri="{FF2B5EF4-FFF2-40B4-BE49-F238E27FC236}">
                <a16:creationId xmlns:a16="http://schemas.microsoft.com/office/drawing/2014/main" id="{B303DC7B-7817-5D22-A681-A716B8C84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r="829" b="16562"/>
          <a:stretch/>
        </p:blipFill>
        <p:spPr>
          <a:xfrm>
            <a:off x="176145" y="2471205"/>
            <a:ext cx="2464089" cy="2505215"/>
          </a:xfrm>
          <a:prstGeom prst="rect">
            <a:avLst/>
          </a:prstGeom>
          <a:ln w="63500">
            <a:solidFill>
              <a:srgbClr val="FF4D5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9A5C82-CFC5-5D0A-307E-160757CE5881}"/>
              </a:ext>
            </a:extLst>
          </p:cNvPr>
          <p:cNvSpPr txBox="1"/>
          <p:nvPr/>
        </p:nvSpPr>
        <p:spPr>
          <a:xfrm>
            <a:off x="308004" y="5146675"/>
            <a:ext cx="214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bg-BG" dirty="0">
              <a:solidFill>
                <a:srgbClr val="FF4D50"/>
              </a:solidFill>
            </a:endParaRPr>
          </a:p>
        </p:txBody>
      </p:sp>
      <p:sp>
        <p:nvSpPr>
          <p:cNvPr id="12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0B78D4BC-5CA3-B4ED-CFB8-1C3ED6CDCDE4}"/>
              </a:ext>
            </a:extLst>
          </p:cNvPr>
          <p:cNvSpPr txBox="1"/>
          <p:nvPr/>
        </p:nvSpPr>
        <p:spPr>
          <a:xfrm>
            <a:off x="58199" y="5145462"/>
            <a:ext cx="269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Svetoslav Zhelev</a:t>
            </a:r>
            <a:endParaRPr lang="zh-CN" altLang="en-US" sz="2000" dirty="0">
              <a:solidFill>
                <a:srgbClr val="FF4D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A4F55A1E-9C2D-B4C2-3AD0-C2ED852C8F7D}"/>
              </a:ext>
            </a:extLst>
          </p:cNvPr>
          <p:cNvSpPr txBox="1"/>
          <p:nvPr/>
        </p:nvSpPr>
        <p:spPr>
          <a:xfrm>
            <a:off x="39340" y="1739501"/>
            <a:ext cx="269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Scrum Trainer</a:t>
            </a:r>
            <a:endParaRPr lang="zh-CN" altLang="en-US" sz="2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4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A4B0F043-2047-EA72-52AC-CC4C08E6D44F}"/>
              </a:ext>
            </a:extLst>
          </p:cNvPr>
          <p:cNvSpPr txBox="1"/>
          <p:nvPr/>
        </p:nvSpPr>
        <p:spPr>
          <a:xfrm>
            <a:off x="690177" y="5696276"/>
            <a:ext cx="143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10a</a:t>
            </a:r>
            <a:endParaRPr lang="zh-CN" altLang="en-US" sz="2000" b="1" dirty="0">
              <a:solidFill>
                <a:srgbClr val="FF4D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15" name="组合 1">
            <a:extLst>
              <a:ext uri="{FF2B5EF4-FFF2-40B4-BE49-F238E27FC236}">
                <a16:creationId xmlns:a16="http://schemas.microsoft.com/office/drawing/2014/main" id="{F7ECB8C6-C9E8-5F8F-3447-52CF93FDDA4B}"/>
              </a:ext>
            </a:extLst>
          </p:cNvPr>
          <p:cNvGrpSpPr/>
          <p:nvPr/>
        </p:nvGrpSpPr>
        <p:grpSpPr>
          <a:xfrm>
            <a:off x="2159521" y="1285915"/>
            <a:ext cx="4673763" cy="5666526"/>
            <a:chOff x="-431749" y="1871956"/>
            <a:chExt cx="4673763" cy="4399469"/>
          </a:xfrm>
        </p:grpSpPr>
        <p:sp>
          <p:nvSpPr>
            <p:cNvPr id="16" name="椭圆 4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14890F9F-CDA2-B28B-A690-A7515E43D150}"/>
                </a:ext>
              </a:extLst>
            </p:cNvPr>
            <p:cNvSpPr/>
            <p:nvPr/>
          </p:nvSpPr>
          <p:spPr>
            <a:xfrm>
              <a:off x="-431749" y="5629741"/>
              <a:ext cx="4673763" cy="64168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58000"/>
                  </a:schemeClr>
                </a:gs>
                <a:gs pos="100000">
                  <a:srgbClr val="FCFCFC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Rectangle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0C220072-5D7D-32D4-783D-070B1C52DE94}"/>
                </a:ext>
              </a:extLst>
            </p:cNvPr>
            <p:cNvSpPr/>
            <p:nvPr/>
          </p:nvSpPr>
          <p:spPr>
            <a:xfrm>
              <a:off x="695413" y="1871956"/>
              <a:ext cx="2419441" cy="4030079"/>
            </a:xfrm>
            <a:prstGeom prst="rect">
              <a:avLst/>
            </a:prstGeom>
            <a:solidFill>
              <a:srgbClr val="E2E2E2">
                <a:alpha val="84706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8" name="Group 8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5C7B24E3-3C20-99EC-66D8-D3FED6FB8BDA}"/>
                </a:ext>
              </a:extLst>
            </p:cNvPr>
            <p:cNvGrpSpPr/>
            <p:nvPr/>
          </p:nvGrpSpPr>
          <p:grpSpPr>
            <a:xfrm>
              <a:off x="602933" y="2158201"/>
              <a:ext cx="2611761" cy="527660"/>
              <a:chOff x="4531434" y="2940216"/>
              <a:chExt cx="3129130" cy="634461"/>
            </a:xfrm>
          </p:grpSpPr>
          <p:sp>
            <p:nvSpPr>
              <p:cNvPr id="19" name="Right Triangle 86">
                <a:extLst>
                  <a:ext uri="{FF2B5EF4-FFF2-40B4-BE49-F238E27FC236}">
                    <a16:creationId xmlns:a16="http://schemas.microsoft.com/office/drawing/2014/main" id="{3078BC42-CDE5-1232-3243-6495DC0C19D4}"/>
                  </a:ext>
                </a:extLst>
              </p:cNvPr>
              <p:cNvSpPr/>
              <p:nvPr/>
            </p:nvSpPr>
            <p:spPr>
              <a:xfrm rot="10800000">
                <a:off x="4531434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" name="Right Triangle 87">
                <a:extLst>
                  <a:ext uri="{FF2B5EF4-FFF2-40B4-BE49-F238E27FC236}">
                    <a16:creationId xmlns:a16="http://schemas.microsoft.com/office/drawing/2014/main" id="{331F1141-38EE-114F-072C-C045240DE6B2}"/>
                  </a:ext>
                </a:extLst>
              </p:cNvPr>
              <p:cNvSpPr/>
              <p:nvPr/>
            </p:nvSpPr>
            <p:spPr>
              <a:xfrm rot="10800000" flipH="1">
                <a:off x="7540947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" name="Rectangle 88">
                <a:extLst>
                  <a:ext uri="{FF2B5EF4-FFF2-40B4-BE49-F238E27FC236}">
                    <a16:creationId xmlns:a16="http://schemas.microsoft.com/office/drawing/2014/main" id="{1C248437-FA18-69D6-F4B0-6C0B1409C861}"/>
                  </a:ext>
                </a:extLst>
              </p:cNvPr>
              <p:cNvSpPr/>
              <p:nvPr/>
            </p:nvSpPr>
            <p:spPr>
              <a:xfrm>
                <a:off x="4531435" y="2940216"/>
                <a:ext cx="3129129" cy="517713"/>
              </a:xfrm>
              <a:prstGeom prst="rect">
                <a:avLst/>
              </a:prstGeom>
              <a:solidFill>
                <a:srgbClr val="FF4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pic>
        <p:nvPicPr>
          <p:cNvPr id="22" name="Picture 6">
            <a:extLst>
              <a:ext uri="{FF2B5EF4-FFF2-40B4-BE49-F238E27FC236}">
                <a16:creationId xmlns:a16="http://schemas.microsoft.com/office/drawing/2014/main" id="{3EE0ACF4-F497-287C-3E52-7FA3A5270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8589" r="-331" b="12503"/>
          <a:stretch/>
        </p:blipFill>
        <p:spPr bwMode="auto">
          <a:xfrm>
            <a:off x="3288693" y="2466115"/>
            <a:ext cx="2391449" cy="2505214"/>
          </a:xfrm>
          <a:prstGeom prst="rect">
            <a:avLst/>
          </a:prstGeom>
          <a:noFill/>
          <a:ln w="63500">
            <a:solidFill>
              <a:srgbClr val="FF4D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D13F639-0950-FF40-6CF3-ECF2EB8A1EF4}"/>
              </a:ext>
            </a:extLst>
          </p:cNvPr>
          <p:cNvSpPr txBox="1"/>
          <p:nvPr/>
        </p:nvSpPr>
        <p:spPr>
          <a:xfrm>
            <a:off x="3151208" y="5140699"/>
            <a:ext cx="269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Ivaylo</a:t>
            </a:r>
            <a:r>
              <a:rPr lang="en-US" altLang="zh-CN" sz="2000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000" dirty="0" err="1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Bachvarov</a:t>
            </a:r>
            <a:endParaRPr lang="zh-CN" altLang="en-US" sz="2000" dirty="0">
              <a:solidFill>
                <a:srgbClr val="FF4D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2DDBF60-F43F-00FD-098F-2F4C21C5FA3D}"/>
              </a:ext>
            </a:extLst>
          </p:cNvPr>
          <p:cNvSpPr txBox="1"/>
          <p:nvPr/>
        </p:nvSpPr>
        <p:spPr>
          <a:xfrm>
            <a:off x="3229993" y="1731227"/>
            <a:ext cx="253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Backend Developer</a:t>
            </a:r>
            <a:endParaRPr lang="zh-CN" altLang="en-US" sz="2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5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9491BD44-7EED-06B8-BDB6-B2491F970C7A}"/>
              </a:ext>
            </a:extLst>
          </p:cNvPr>
          <p:cNvSpPr txBox="1"/>
          <p:nvPr/>
        </p:nvSpPr>
        <p:spPr>
          <a:xfrm>
            <a:off x="3745072" y="5633325"/>
            <a:ext cx="143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10b</a:t>
            </a:r>
            <a:endParaRPr lang="zh-CN" altLang="en-US" sz="2000" b="1" dirty="0">
              <a:solidFill>
                <a:srgbClr val="FF4D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26" name="组合 1">
            <a:extLst>
              <a:ext uri="{FF2B5EF4-FFF2-40B4-BE49-F238E27FC236}">
                <a16:creationId xmlns:a16="http://schemas.microsoft.com/office/drawing/2014/main" id="{D34B2F76-DC2D-4C44-0F12-272BCAF599DF}"/>
              </a:ext>
            </a:extLst>
          </p:cNvPr>
          <p:cNvGrpSpPr/>
          <p:nvPr/>
        </p:nvGrpSpPr>
        <p:grpSpPr>
          <a:xfrm>
            <a:off x="5323595" y="1285915"/>
            <a:ext cx="4673763" cy="5666526"/>
            <a:chOff x="-431749" y="1871956"/>
            <a:chExt cx="4673763" cy="4399469"/>
          </a:xfrm>
        </p:grpSpPr>
        <p:sp>
          <p:nvSpPr>
            <p:cNvPr id="27" name="椭圆 4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5719A22F-F8AA-F12D-54A4-95E7C4942220}"/>
                </a:ext>
              </a:extLst>
            </p:cNvPr>
            <p:cNvSpPr/>
            <p:nvPr/>
          </p:nvSpPr>
          <p:spPr>
            <a:xfrm>
              <a:off x="-431749" y="5629741"/>
              <a:ext cx="4673763" cy="64168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58000"/>
                  </a:schemeClr>
                </a:gs>
                <a:gs pos="100000">
                  <a:srgbClr val="FCFCFC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Rectangle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B22E0ED3-9883-3A64-D143-6B77AA72450D}"/>
                </a:ext>
              </a:extLst>
            </p:cNvPr>
            <p:cNvSpPr/>
            <p:nvPr/>
          </p:nvSpPr>
          <p:spPr>
            <a:xfrm>
              <a:off x="695413" y="1871956"/>
              <a:ext cx="2419441" cy="4030079"/>
            </a:xfrm>
            <a:prstGeom prst="rect">
              <a:avLst/>
            </a:prstGeom>
            <a:solidFill>
              <a:srgbClr val="E2E2E2">
                <a:alpha val="84706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29" name="Group 8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09205774-89DC-53C8-B452-41EFAE342448}"/>
                </a:ext>
              </a:extLst>
            </p:cNvPr>
            <p:cNvGrpSpPr/>
            <p:nvPr/>
          </p:nvGrpSpPr>
          <p:grpSpPr>
            <a:xfrm>
              <a:off x="602933" y="2158201"/>
              <a:ext cx="2611761" cy="527660"/>
              <a:chOff x="4531434" y="2940216"/>
              <a:chExt cx="3129130" cy="634461"/>
            </a:xfrm>
          </p:grpSpPr>
          <p:sp>
            <p:nvSpPr>
              <p:cNvPr id="30" name="Right Triangle 86">
                <a:extLst>
                  <a:ext uri="{FF2B5EF4-FFF2-40B4-BE49-F238E27FC236}">
                    <a16:creationId xmlns:a16="http://schemas.microsoft.com/office/drawing/2014/main" id="{C98C8FB1-E3ED-6620-1292-2AD57D0F0E92}"/>
                  </a:ext>
                </a:extLst>
              </p:cNvPr>
              <p:cNvSpPr/>
              <p:nvPr/>
            </p:nvSpPr>
            <p:spPr>
              <a:xfrm rot="10800000">
                <a:off x="4531434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1" name="Right Triangle 87">
                <a:extLst>
                  <a:ext uri="{FF2B5EF4-FFF2-40B4-BE49-F238E27FC236}">
                    <a16:creationId xmlns:a16="http://schemas.microsoft.com/office/drawing/2014/main" id="{0929FD2A-85C1-F6C5-4939-2D394B8CADFE}"/>
                  </a:ext>
                </a:extLst>
              </p:cNvPr>
              <p:cNvSpPr/>
              <p:nvPr/>
            </p:nvSpPr>
            <p:spPr>
              <a:xfrm rot="10800000" flipH="1">
                <a:off x="7540947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2" name="Rectangle 88">
                <a:extLst>
                  <a:ext uri="{FF2B5EF4-FFF2-40B4-BE49-F238E27FC236}">
                    <a16:creationId xmlns:a16="http://schemas.microsoft.com/office/drawing/2014/main" id="{C0CE4923-2ADC-0E02-FE35-73BAB94BCC8C}"/>
                  </a:ext>
                </a:extLst>
              </p:cNvPr>
              <p:cNvSpPr/>
              <p:nvPr/>
            </p:nvSpPr>
            <p:spPr>
              <a:xfrm>
                <a:off x="4531435" y="2940216"/>
                <a:ext cx="3129129" cy="517713"/>
              </a:xfrm>
              <a:prstGeom prst="rect">
                <a:avLst/>
              </a:prstGeom>
              <a:solidFill>
                <a:srgbClr val="FF4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pic>
        <p:nvPicPr>
          <p:cNvPr id="33" name="Picture 2">
            <a:extLst>
              <a:ext uri="{FF2B5EF4-FFF2-40B4-BE49-F238E27FC236}">
                <a16:creationId xmlns:a16="http://schemas.microsoft.com/office/drawing/2014/main" id="{2BD8BEA1-7F2E-4AC5-35EF-E041277C5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" r="9315" b="2296"/>
          <a:stretch/>
        </p:blipFill>
        <p:spPr bwMode="auto">
          <a:xfrm>
            <a:off x="6481408" y="2473334"/>
            <a:ext cx="2343151" cy="2505215"/>
          </a:xfrm>
          <a:prstGeom prst="rect">
            <a:avLst/>
          </a:prstGeom>
          <a:noFill/>
          <a:ln w="63500">
            <a:solidFill>
              <a:srgbClr val="FF4D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A0F5E63E-8A23-D6FE-129B-FE06AD35338E}"/>
              </a:ext>
            </a:extLst>
          </p:cNvPr>
          <p:cNvSpPr txBox="1"/>
          <p:nvPr/>
        </p:nvSpPr>
        <p:spPr>
          <a:xfrm>
            <a:off x="6317061" y="5151415"/>
            <a:ext cx="269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Martin </a:t>
            </a:r>
            <a:r>
              <a:rPr lang="en-US" altLang="zh-CN" sz="2000" dirty="0" err="1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Nenkov</a:t>
            </a:r>
            <a:endParaRPr lang="zh-CN" altLang="en-US" sz="2000" dirty="0">
              <a:solidFill>
                <a:srgbClr val="FF4D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5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7591135-DFCC-2813-4454-39A518989470}"/>
              </a:ext>
            </a:extLst>
          </p:cNvPr>
          <p:cNvSpPr txBox="1"/>
          <p:nvPr/>
        </p:nvSpPr>
        <p:spPr>
          <a:xfrm>
            <a:off x="6302995" y="1731227"/>
            <a:ext cx="269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Designer</a:t>
            </a:r>
            <a:endParaRPr lang="zh-CN" altLang="en-US" sz="2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6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74DF5235-56BC-FA05-8709-A821987AAC55}"/>
              </a:ext>
            </a:extLst>
          </p:cNvPr>
          <p:cNvSpPr txBox="1"/>
          <p:nvPr/>
        </p:nvSpPr>
        <p:spPr>
          <a:xfrm>
            <a:off x="6904321" y="5655525"/>
            <a:ext cx="143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10g</a:t>
            </a:r>
            <a:endParaRPr lang="zh-CN" altLang="en-US" sz="2000" b="1" dirty="0">
              <a:solidFill>
                <a:srgbClr val="FF4D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37" name="组合 1">
            <a:extLst>
              <a:ext uri="{FF2B5EF4-FFF2-40B4-BE49-F238E27FC236}">
                <a16:creationId xmlns:a16="http://schemas.microsoft.com/office/drawing/2014/main" id="{FF520C42-35C4-2047-771F-139555C3B085}"/>
              </a:ext>
            </a:extLst>
          </p:cNvPr>
          <p:cNvGrpSpPr/>
          <p:nvPr/>
        </p:nvGrpSpPr>
        <p:grpSpPr>
          <a:xfrm>
            <a:off x="8447596" y="1285915"/>
            <a:ext cx="4673763" cy="5666526"/>
            <a:chOff x="-431749" y="1871956"/>
            <a:chExt cx="4673763" cy="4399469"/>
          </a:xfrm>
        </p:grpSpPr>
        <p:sp>
          <p:nvSpPr>
            <p:cNvPr id="38" name="椭圆 4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A3183102-8E92-C979-B182-A68A98AC779B}"/>
                </a:ext>
              </a:extLst>
            </p:cNvPr>
            <p:cNvSpPr/>
            <p:nvPr/>
          </p:nvSpPr>
          <p:spPr>
            <a:xfrm>
              <a:off x="-431749" y="5629741"/>
              <a:ext cx="4673763" cy="64168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58000"/>
                  </a:schemeClr>
                </a:gs>
                <a:gs pos="100000">
                  <a:srgbClr val="FCFCFC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9" name="Rectangle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E9253E3F-B50A-53F3-170A-1A1663562EFB}"/>
                </a:ext>
              </a:extLst>
            </p:cNvPr>
            <p:cNvSpPr/>
            <p:nvPr/>
          </p:nvSpPr>
          <p:spPr>
            <a:xfrm>
              <a:off x="695413" y="1871956"/>
              <a:ext cx="2419441" cy="4030079"/>
            </a:xfrm>
            <a:prstGeom prst="rect">
              <a:avLst/>
            </a:prstGeom>
            <a:solidFill>
              <a:srgbClr val="E2E2E2">
                <a:alpha val="84706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40" name="Group 8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A8108785-9BEF-234E-EF95-CB232CC5A267}"/>
                </a:ext>
              </a:extLst>
            </p:cNvPr>
            <p:cNvGrpSpPr/>
            <p:nvPr/>
          </p:nvGrpSpPr>
          <p:grpSpPr>
            <a:xfrm>
              <a:off x="602933" y="2158201"/>
              <a:ext cx="2611761" cy="527660"/>
              <a:chOff x="4531434" y="2940216"/>
              <a:chExt cx="3129130" cy="634461"/>
            </a:xfrm>
          </p:grpSpPr>
          <p:sp>
            <p:nvSpPr>
              <p:cNvPr id="41" name="Right Triangle 86">
                <a:extLst>
                  <a:ext uri="{FF2B5EF4-FFF2-40B4-BE49-F238E27FC236}">
                    <a16:creationId xmlns:a16="http://schemas.microsoft.com/office/drawing/2014/main" id="{5479038F-7653-E8FB-3B1A-3BB847248E62}"/>
                  </a:ext>
                </a:extLst>
              </p:cNvPr>
              <p:cNvSpPr/>
              <p:nvPr/>
            </p:nvSpPr>
            <p:spPr>
              <a:xfrm rot="10800000">
                <a:off x="4531434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2" name="Right Triangle 87">
                <a:extLst>
                  <a:ext uri="{FF2B5EF4-FFF2-40B4-BE49-F238E27FC236}">
                    <a16:creationId xmlns:a16="http://schemas.microsoft.com/office/drawing/2014/main" id="{6E6A8498-9C26-515B-A30E-1D4C6814EC1F}"/>
                  </a:ext>
                </a:extLst>
              </p:cNvPr>
              <p:cNvSpPr/>
              <p:nvPr/>
            </p:nvSpPr>
            <p:spPr>
              <a:xfrm rot="10800000" flipH="1">
                <a:off x="7540947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3" name="Rectangle 88">
                <a:extLst>
                  <a:ext uri="{FF2B5EF4-FFF2-40B4-BE49-F238E27FC236}">
                    <a16:creationId xmlns:a16="http://schemas.microsoft.com/office/drawing/2014/main" id="{A2132E92-F80D-F2D6-272C-2365239661E9}"/>
                  </a:ext>
                </a:extLst>
              </p:cNvPr>
              <p:cNvSpPr/>
              <p:nvPr/>
            </p:nvSpPr>
            <p:spPr>
              <a:xfrm>
                <a:off x="4531435" y="2940216"/>
                <a:ext cx="3129129" cy="517713"/>
              </a:xfrm>
              <a:prstGeom prst="rect">
                <a:avLst/>
              </a:prstGeom>
              <a:solidFill>
                <a:srgbClr val="FF4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pic>
        <p:nvPicPr>
          <p:cNvPr id="44" name="Picture 4" descr="View SDIvanov21's full-sized avatar">
            <a:extLst>
              <a:ext uri="{FF2B5EF4-FFF2-40B4-BE49-F238E27FC236}">
                <a16:creationId xmlns:a16="http://schemas.microsoft.com/office/drawing/2014/main" id="{F9DC01DB-3BC1-8573-0396-6FB77B9D8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869" y="2473335"/>
            <a:ext cx="2505215" cy="2505215"/>
          </a:xfrm>
          <a:prstGeom prst="rect">
            <a:avLst/>
          </a:prstGeom>
          <a:noFill/>
          <a:ln w="63500">
            <a:solidFill>
              <a:srgbClr val="FF4D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1C71C88-0B68-FA4A-1F58-C5E3DF7909E9}"/>
              </a:ext>
            </a:extLst>
          </p:cNvPr>
          <p:cNvSpPr txBox="1"/>
          <p:nvPr/>
        </p:nvSpPr>
        <p:spPr>
          <a:xfrm>
            <a:off x="9434486" y="5116528"/>
            <a:ext cx="269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Stoyan</a:t>
            </a:r>
            <a:r>
              <a:rPr lang="en-US" altLang="zh-CN" sz="2000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Ivanov</a:t>
            </a:r>
            <a:endParaRPr lang="zh-CN" altLang="en-US" sz="2000" dirty="0">
              <a:solidFill>
                <a:srgbClr val="FF4D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6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7E1636AB-23BE-E66A-51D1-553D546E69AE}"/>
              </a:ext>
            </a:extLst>
          </p:cNvPr>
          <p:cNvSpPr txBox="1"/>
          <p:nvPr/>
        </p:nvSpPr>
        <p:spPr>
          <a:xfrm>
            <a:off x="9514991" y="1739501"/>
            <a:ext cx="253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Backend</a:t>
            </a:r>
            <a:r>
              <a:rPr lang="en-US" altLang="zh-CN" sz="2000" dirty="0">
                <a:solidFill>
                  <a:srgbClr val="C3262F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Developer</a:t>
            </a:r>
            <a:endParaRPr lang="zh-CN" altLang="en-US" sz="2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7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3BD02320-733B-59C2-FAF4-A72BA358F170}"/>
              </a:ext>
            </a:extLst>
          </p:cNvPr>
          <p:cNvSpPr txBox="1"/>
          <p:nvPr/>
        </p:nvSpPr>
        <p:spPr>
          <a:xfrm>
            <a:off x="10066097" y="5650176"/>
            <a:ext cx="143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4D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10v</a:t>
            </a:r>
            <a:endParaRPr lang="zh-CN" altLang="en-US" sz="2000" b="1" dirty="0">
              <a:solidFill>
                <a:srgbClr val="FF4D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783897"/>
      </p:ext>
    </p:extLst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1F35B61C-1309-1DF9-F919-39F05F11ED98}"/>
              </a:ext>
            </a:extLst>
          </p:cNvPr>
          <p:cNvSpPr txBox="1"/>
          <p:nvPr/>
        </p:nvSpPr>
        <p:spPr>
          <a:xfrm>
            <a:off x="2860649" y="1268381"/>
            <a:ext cx="6470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zh-CN" sz="4400" dirty="0">
                <a:solidFill>
                  <a:srgbClr val="537DC9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Тема</a:t>
            </a:r>
            <a:endParaRPr lang="zh-CN" altLang="en-US" sz="4400" dirty="0">
              <a:solidFill>
                <a:srgbClr val="537DC9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591EE-8BDC-3902-74B1-4D7AD23903F1}"/>
              </a:ext>
            </a:extLst>
          </p:cNvPr>
          <p:cNvSpPr txBox="1"/>
          <p:nvPr/>
        </p:nvSpPr>
        <p:spPr>
          <a:xfrm>
            <a:off x="3048698" y="2490936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537DC9"/>
                </a:solidFill>
                <a:effectLst/>
                <a:latin typeface="Söhne"/>
                <a:ea typeface="思源黑体 CN Medium" panose="020B0600000000000000"/>
              </a:rPr>
              <a:t>Справяйки се с нарастващата зависимост от криптовалута, платформата </a:t>
            </a:r>
            <a:r>
              <a:rPr lang="en-US" b="0" i="0" dirty="0" err="1">
                <a:solidFill>
                  <a:srgbClr val="537DC9"/>
                </a:solidFill>
                <a:effectLst/>
                <a:latin typeface="Söhne"/>
                <a:ea typeface="思源黑体 CN Medium" panose="020B0600000000000000"/>
              </a:rPr>
              <a:t>Willify</a:t>
            </a:r>
            <a:r>
              <a:rPr lang="en-US" b="0" i="0" dirty="0">
                <a:solidFill>
                  <a:srgbClr val="537DC9"/>
                </a:solidFill>
                <a:effectLst/>
                <a:latin typeface="Söhne"/>
                <a:ea typeface="思源黑体 CN Medium" panose="020B0600000000000000"/>
              </a:rPr>
              <a:t> </a:t>
            </a:r>
            <a:r>
              <a:rPr lang="ru-RU" b="0" i="0" dirty="0">
                <a:solidFill>
                  <a:srgbClr val="537DC9"/>
                </a:solidFill>
                <a:effectLst/>
                <a:latin typeface="Söhne"/>
                <a:ea typeface="思源黑体 CN Medium" panose="020B0600000000000000"/>
              </a:rPr>
              <a:t>гарантира защитата на клиентите в непредвидени обстоятелства. Чрез използване на умни договори, тя осигурява безпроблемен трансфер на дигитални активи към определени наследници, предоставяйки психичен комфорт на потребителите.</a:t>
            </a:r>
            <a:endParaRPr lang="bg-BG" dirty="0">
              <a:solidFill>
                <a:srgbClr val="537DC9"/>
              </a:solidFill>
              <a:ea typeface="思源黑体 CN Medium" panose="020B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683470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1e1d8175-7c07-4b44-aaca-47ea4d1bda9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C717A5A-C612-452C-91BA-6BDCF800540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44040" y="3255902"/>
            <a:ext cx="9103919" cy="1318839"/>
            <a:chOff x="1588" y="2679073"/>
            <a:chExt cx="10522219" cy="1524301"/>
          </a:xfrm>
        </p:grpSpPr>
        <p:sp>
          <p:nvSpPr>
            <p:cNvPr id="32" name="işḷîḑè">
              <a:extLst>
                <a:ext uri="{FF2B5EF4-FFF2-40B4-BE49-F238E27FC236}">
                  <a16:creationId xmlns:a16="http://schemas.microsoft.com/office/drawing/2014/main" id="{181496E0-9DD9-4B16-9EF2-5700E6A743A4}"/>
                </a:ext>
              </a:extLst>
            </p:cNvPr>
            <p:cNvSpPr/>
            <p:nvPr/>
          </p:nvSpPr>
          <p:spPr>
            <a:xfrm>
              <a:off x="1718938" y="3356992"/>
              <a:ext cx="8804869" cy="176448"/>
            </a:xfrm>
            <a:prstGeom prst="roundRect">
              <a:avLst>
                <a:gd name="adj" fmla="val 50000"/>
              </a:avLst>
            </a:prstGeom>
            <a:solidFill>
              <a:srgbClr val="537DC9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îşľíďe">
              <a:extLst>
                <a:ext uri="{FF2B5EF4-FFF2-40B4-BE49-F238E27FC236}">
                  <a16:creationId xmlns:a16="http://schemas.microsoft.com/office/drawing/2014/main" id="{98DD63F5-47DE-465A-9CE4-899DBDCB59CF}"/>
                </a:ext>
              </a:extLst>
            </p:cNvPr>
            <p:cNvSpPr/>
            <p:nvPr/>
          </p:nvSpPr>
          <p:spPr>
            <a:xfrm>
              <a:off x="1588" y="3356990"/>
              <a:ext cx="1848514" cy="176448"/>
            </a:xfrm>
            <a:prstGeom prst="rect">
              <a:avLst/>
            </a:prstGeom>
            <a:solidFill>
              <a:srgbClr val="537DC9"/>
            </a:solidFill>
            <a:ln w="28575" cap="flat" cmpd="sng" algn="ctr">
              <a:solidFill>
                <a:srgbClr val="004B82"/>
              </a:solidFill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íṩlíḋé">
              <a:extLst>
                <a:ext uri="{FF2B5EF4-FFF2-40B4-BE49-F238E27FC236}">
                  <a16:creationId xmlns:a16="http://schemas.microsoft.com/office/drawing/2014/main" id="{06546BA4-41A3-4596-B5A8-3553EF5585C0}"/>
                </a:ext>
              </a:extLst>
            </p:cNvPr>
            <p:cNvSpPr/>
            <p:nvPr/>
          </p:nvSpPr>
          <p:spPr>
            <a:xfrm>
              <a:off x="1455896" y="3196845"/>
              <a:ext cx="480094" cy="48021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37DC9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</a:p>
          </p:txBody>
        </p:sp>
        <p:sp>
          <p:nvSpPr>
            <p:cNvPr id="35" name="i$ļíḑè">
              <a:extLst>
                <a:ext uri="{FF2B5EF4-FFF2-40B4-BE49-F238E27FC236}">
                  <a16:creationId xmlns:a16="http://schemas.microsoft.com/office/drawing/2014/main" id="{93EE0E33-86A1-4BC2-99AB-6D2D005A3481}"/>
                </a:ext>
              </a:extLst>
            </p:cNvPr>
            <p:cNvSpPr/>
            <p:nvPr/>
          </p:nvSpPr>
          <p:spPr>
            <a:xfrm>
              <a:off x="7108425" y="3196845"/>
              <a:ext cx="480094" cy="48021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37DC9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</a:p>
          </p:txBody>
        </p:sp>
        <p:sp>
          <p:nvSpPr>
            <p:cNvPr id="36" name="íṧlïḓê">
              <a:extLst>
                <a:ext uri="{FF2B5EF4-FFF2-40B4-BE49-F238E27FC236}">
                  <a16:creationId xmlns:a16="http://schemas.microsoft.com/office/drawing/2014/main" id="{20C25853-F8F6-4774-8288-4795555175F5}"/>
                </a:ext>
              </a:extLst>
            </p:cNvPr>
            <p:cNvSpPr/>
            <p:nvPr/>
          </p:nvSpPr>
          <p:spPr>
            <a:xfrm>
              <a:off x="3280895" y="3196845"/>
              <a:ext cx="480094" cy="48021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37DC9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</a:p>
          </p:txBody>
        </p:sp>
        <p:sp>
          <p:nvSpPr>
            <p:cNvPr id="37" name="íšľiḑe">
              <a:extLst>
                <a:ext uri="{FF2B5EF4-FFF2-40B4-BE49-F238E27FC236}">
                  <a16:creationId xmlns:a16="http://schemas.microsoft.com/office/drawing/2014/main" id="{1DE26AB3-727D-4C7F-AC72-8EFFFF6A147A}"/>
                </a:ext>
              </a:extLst>
            </p:cNvPr>
            <p:cNvSpPr/>
            <p:nvPr/>
          </p:nvSpPr>
          <p:spPr>
            <a:xfrm>
              <a:off x="8947994" y="3196845"/>
              <a:ext cx="478955" cy="48021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37DC9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</a:p>
          </p:txBody>
        </p:sp>
        <p:sp>
          <p:nvSpPr>
            <p:cNvPr id="38" name="îślïḓè">
              <a:extLst>
                <a:ext uri="{FF2B5EF4-FFF2-40B4-BE49-F238E27FC236}">
                  <a16:creationId xmlns:a16="http://schemas.microsoft.com/office/drawing/2014/main" id="{CD5DDE92-F62A-4506-B1AD-A4ED22976B93}"/>
                </a:ext>
              </a:extLst>
            </p:cNvPr>
            <p:cNvSpPr/>
            <p:nvPr/>
          </p:nvSpPr>
          <p:spPr>
            <a:xfrm>
              <a:off x="5223046" y="3196845"/>
              <a:ext cx="478955" cy="48021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37DC9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28E3A85-E3AE-421C-97ED-1043C8CF2A00}"/>
                </a:ext>
              </a:extLst>
            </p:cNvPr>
            <p:cNvCxnSpPr/>
            <p:nvPr/>
          </p:nvCxnSpPr>
          <p:spPr>
            <a:xfrm>
              <a:off x="1693364" y="2679073"/>
              <a:ext cx="0" cy="522577"/>
            </a:xfrm>
            <a:prstGeom prst="line">
              <a:avLst/>
            </a:prstGeom>
            <a:noFill/>
            <a:ln w="6350" cap="flat" cmpd="sng" algn="ctr">
              <a:solidFill>
                <a:srgbClr val="537DC9"/>
              </a:solidFill>
              <a:prstDash val="dash"/>
              <a:miter lim="800000"/>
              <a:headEnd type="oval" w="lg" len="lg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0C872B-BF66-4910-A381-E8AE644FE464}"/>
                </a:ext>
              </a:extLst>
            </p:cNvPr>
            <p:cNvCxnSpPr/>
            <p:nvPr/>
          </p:nvCxnSpPr>
          <p:spPr>
            <a:xfrm>
              <a:off x="5455738" y="2679073"/>
              <a:ext cx="0" cy="522577"/>
            </a:xfrm>
            <a:prstGeom prst="line">
              <a:avLst/>
            </a:prstGeom>
            <a:noFill/>
            <a:ln w="6350" cap="flat" cmpd="sng" algn="ctr">
              <a:solidFill>
                <a:srgbClr val="537DC9"/>
              </a:solidFill>
              <a:prstDash val="dash"/>
              <a:miter lim="800000"/>
              <a:headEnd type="oval" w="lg" len="lg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274C329-0FCE-4D0D-AC33-4B2EA57CEB0D}"/>
                </a:ext>
              </a:extLst>
            </p:cNvPr>
            <p:cNvCxnSpPr/>
            <p:nvPr/>
          </p:nvCxnSpPr>
          <p:spPr>
            <a:xfrm>
              <a:off x="9186544" y="2679073"/>
              <a:ext cx="0" cy="522577"/>
            </a:xfrm>
            <a:prstGeom prst="line">
              <a:avLst/>
            </a:prstGeom>
            <a:noFill/>
            <a:ln w="6350" cap="flat" cmpd="sng" algn="ctr">
              <a:solidFill>
                <a:srgbClr val="0070C0"/>
              </a:solidFill>
              <a:prstDash val="dash"/>
              <a:miter lim="800000"/>
              <a:headEnd type="oval" w="lg" len="lg"/>
            </a:ln>
            <a:effectLst/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F4C7E59-D0BE-45DF-AC44-33BFD06A36F1}"/>
                </a:ext>
              </a:extLst>
            </p:cNvPr>
            <p:cNvCxnSpPr/>
            <p:nvPr/>
          </p:nvCxnSpPr>
          <p:spPr>
            <a:xfrm>
              <a:off x="3510388" y="3680797"/>
              <a:ext cx="0" cy="522577"/>
            </a:xfrm>
            <a:prstGeom prst="line">
              <a:avLst/>
            </a:prstGeom>
            <a:noFill/>
            <a:ln w="6350" cap="flat" cmpd="sng" algn="ctr">
              <a:solidFill>
                <a:srgbClr val="537DC9"/>
              </a:solidFill>
              <a:prstDash val="dash"/>
              <a:miter lim="800000"/>
              <a:tailEnd type="oval" w="lg" len="lg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9F38C92-17DA-4C10-AAE3-0862E7BECF81}"/>
                </a:ext>
              </a:extLst>
            </p:cNvPr>
            <p:cNvCxnSpPr/>
            <p:nvPr/>
          </p:nvCxnSpPr>
          <p:spPr>
            <a:xfrm>
              <a:off x="7359772" y="3680797"/>
              <a:ext cx="0" cy="522577"/>
            </a:xfrm>
            <a:prstGeom prst="line">
              <a:avLst/>
            </a:prstGeom>
            <a:noFill/>
            <a:ln w="6350" cap="flat" cmpd="sng" algn="ctr">
              <a:solidFill>
                <a:srgbClr val="537DC9"/>
              </a:solidFill>
              <a:prstDash val="dash"/>
              <a:miter lim="800000"/>
              <a:tailEnd type="oval" w="lg" len="lg"/>
            </a:ln>
            <a:effectLst/>
          </p:spPr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8197498E-0323-4932-B7AC-D3CD95744252}"/>
              </a:ext>
            </a:extLst>
          </p:cNvPr>
          <p:cNvSpPr txBox="1"/>
          <p:nvPr/>
        </p:nvSpPr>
        <p:spPr>
          <a:xfrm>
            <a:off x="3522126" y="4751122"/>
            <a:ext cx="21337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bg-BG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Брейнсторминг на идеи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4E8692D-D015-48A6-BF66-E6D66CD745F8}"/>
              </a:ext>
            </a:extLst>
          </p:cNvPr>
          <p:cNvSpPr txBox="1"/>
          <p:nvPr/>
        </p:nvSpPr>
        <p:spPr>
          <a:xfrm>
            <a:off x="6833740" y="4751122"/>
            <a:ext cx="21337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bg-BG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Документация и Презентация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7D21C0B-378C-41D3-A76C-7D6AEDEBCCB5}"/>
              </a:ext>
            </a:extLst>
          </p:cNvPr>
          <p:cNvSpPr txBox="1"/>
          <p:nvPr/>
        </p:nvSpPr>
        <p:spPr>
          <a:xfrm>
            <a:off x="8424056" y="2392090"/>
            <a:ext cx="21337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bg-BG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Презентиране на проекта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DB8F588-B660-4271-B277-1A0C04819B5E}"/>
              </a:ext>
            </a:extLst>
          </p:cNvPr>
          <p:cNvSpPr txBox="1"/>
          <p:nvPr/>
        </p:nvSpPr>
        <p:spPr>
          <a:xfrm>
            <a:off x="5190924" y="2392090"/>
            <a:ext cx="21337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bg-BG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Реализация на кода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22B0261-D90C-4422-91FC-CFECCC62ABCF}"/>
              </a:ext>
            </a:extLst>
          </p:cNvPr>
          <p:cNvSpPr txBox="1"/>
          <p:nvPr/>
        </p:nvSpPr>
        <p:spPr>
          <a:xfrm>
            <a:off x="1940889" y="2393932"/>
            <a:ext cx="21337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bg-BG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Разпределяне на ролите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文本框 22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1CAC6BEB-2D26-9516-5B87-A8D5F0D60EF2}"/>
              </a:ext>
            </a:extLst>
          </p:cNvPr>
          <p:cNvSpPr txBox="1"/>
          <p:nvPr/>
        </p:nvSpPr>
        <p:spPr>
          <a:xfrm>
            <a:off x="2009558" y="305261"/>
            <a:ext cx="8104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zh-CN" sz="4400" b="1" dirty="0">
                <a:solidFill>
                  <a:srgbClr val="FF4D50"/>
                </a:solidFill>
                <a:latin typeface="思源黑体 CN Heavy"/>
                <a:ea typeface="思源黑体 CN Medium" panose="020B0600000000000000" pitchFamily="34" charset="-122"/>
                <a:cs typeface="Arial" panose="020B0604020202020204" pitchFamily="34" charset="0"/>
              </a:rPr>
              <a:t>Стъпки на реализация</a:t>
            </a:r>
            <a:endParaRPr lang="zh-CN" altLang="en-US" sz="4400" b="1" dirty="0">
              <a:solidFill>
                <a:srgbClr val="FF4D50"/>
              </a:solidFill>
              <a:latin typeface="思源黑体 CN Heavy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81185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D881B-F3B7-FD01-54FE-2500C1B2F3A5}"/>
              </a:ext>
            </a:extLst>
          </p:cNvPr>
          <p:cNvSpPr txBox="1"/>
          <p:nvPr/>
        </p:nvSpPr>
        <p:spPr>
          <a:xfrm>
            <a:off x="358139" y="388620"/>
            <a:ext cx="8440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solidFill>
                  <a:srgbClr val="537DC9"/>
                </a:solidFill>
                <a:ea typeface="思源黑体 CN Heavy" panose="020B0A00000000000000"/>
              </a:rPr>
              <a:t>Използвани технологии:</a:t>
            </a:r>
          </a:p>
        </p:txBody>
      </p:sp>
      <p:pic>
        <p:nvPicPr>
          <p:cNvPr id="1026" name="Picture 2" descr="TypeScript — Vikipediya">
            <a:extLst>
              <a:ext uri="{FF2B5EF4-FFF2-40B4-BE49-F238E27FC236}">
                <a16:creationId xmlns:a16="http://schemas.microsoft.com/office/drawing/2014/main" id="{2818B49D-769F-A387-2DD5-83FC6F05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6" y="4231335"/>
            <a:ext cx="1027938" cy="10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 Native - Wikipedia">
            <a:extLst>
              <a:ext uri="{FF2B5EF4-FFF2-40B4-BE49-F238E27FC236}">
                <a16:creationId xmlns:a16="http://schemas.microsoft.com/office/drawing/2014/main" id="{28EFAAF3-D099-F370-1849-152CE2EF6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7690" y="6905782"/>
            <a:ext cx="80847" cy="7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ilwind CSS Starter Kit | Drupal.org">
            <a:extLst>
              <a:ext uri="{FF2B5EF4-FFF2-40B4-BE49-F238E27FC236}">
                <a16:creationId xmlns:a16="http://schemas.microsoft.com/office/drawing/2014/main" id="{34FAD055-1A43-1057-B988-1CA30C6B2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40" y="2617975"/>
            <a:ext cx="1003081" cy="10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CSS - Wikipedia">
            <a:extLst>
              <a:ext uri="{FF2B5EF4-FFF2-40B4-BE49-F238E27FC236}">
                <a16:creationId xmlns:a16="http://schemas.microsoft.com/office/drawing/2014/main" id="{FD8E4251-9E0F-347B-1D22-1EB62458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2" y="1629064"/>
            <a:ext cx="1032208" cy="101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xios – Приложения в Google Play">
            <a:extLst>
              <a:ext uri="{FF2B5EF4-FFF2-40B4-BE49-F238E27FC236}">
                <a16:creationId xmlns:a16="http://schemas.microsoft.com/office/drawing/2014/main" id="{11BC797E-D3E7-D86D-3772-CD19475F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7" y="3012561"/>
            <a:ext cx="1013388" cy="101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ML - Wikipedia">
            <a:extLst>
              <a:ext uri="{FF2B5EF4-FFF2-40B4-BE49-F238E27FC236}">
                <a16:creationId xmlns:a16="http://schemas.microsoft.com/office/drawing/2014/main" id="{C3B4A66A-3818-51E2-B58C-98296134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60" y="2933988"/>
            <a:ext cx="1091961" cy="109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SS - Wikipedia">
            <a:extLst>
              <a:ext uri="{FF2B5EF4-FFF2-40B4-BE49-F238E27FC236}">
                <a16:creationId xmlns:a16="http://schemas.microsoft.com/office/drawing/2014/main" id="{BA7DFCD6-7101-69F9-921E-B10C8BD8A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47" y="1522733"/>
            <a:ext cx="732258" cy="103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igma | Software Company | San Francisco CA">
            <a:extLst>
              <a:ext uri="{FF2B5EF4-FFF2-40B4-BE49-F238E27FC236}">
                <a16:creationId xmlns:a16="http://schemas.microsoft.com/office/drawing/2014/main" id="{60072987-30DA-3571-D213-00D61E20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06" y="5464659"/>
            <a:ext cx="1003081" cy="10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++ - Wikipedia">
            <a:extLst>
              <a:ext uri="{FF2B5EF4-FFF2-40B4-BE49-F238E27FC236}">
                <a16:creationId xmlns:a16="http://schemas.microsoft.com/office/drawing/2014/main" id="{940D0C29-4980-E5AE-E92B-E2ECC0D6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19" y="1485100"/>
            <a:ext cx="941097" cy="10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OpenSSL · GitHub">
            <a:extLst>
              <a:ext uri="{FF2B5EF4-FFF2-40B4-BE49-F238E27FC236}">
                <a16:creationId xmlns:a16="http://schemas.microsoft.com/office/drawing/2014/main" id="{3C5C0071-5052-74F8-5219-799D7BF46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83" y="5385135"/>
            <a:ext cx="1084246" cy="108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GitHub - libcpr/cpr: C++ Requests: Curl for People, a spiritual port of  Python Requests.">
            <a:extLst>
              <a:ext uri="{FF2B5EF4-FFF2-40B4-BE49-F238E27FC236}">
                <a16:creationId xmlns:a16="http://schemas.microsoft.com/office/drawing/2014/main" id="{4027699F-4472-0001-57BE-4D454A5E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982" y="1148616"/>
            <a:ext cx="1251355" cy="74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77630BD3-14EF-AD4D-6032-640AB125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60" y="1356712"/>
            <a:ext cx="1099992" cy="120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FastAPI (@FastAPI) / X">
            <a:extLst>
              <a:ext uri="{FF2B5EF4-FFF2-40B4-BE49-F238E27FC236}">
                <a16:creationId xmlns:a16="http://schemas.microsoft.com/office/drawing/2014/main" id="{D5B59C2B-2DFB-A1E4-CACF-5280D600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03" y="4503094"/>
            <a:ext cx="1099992" cy="10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he Psycopg Team · GitHub">
            <a:extLst>
              <a:ext uri="{FF2B5EF4-FFF2-40B4-BE49-F238E27FC236}">
                <a16:creationId xmlns:a16="http://schemas.microsoft.com/office/drawing/2014/main" id="{11E63853-AD1B-9D01-0668-1F309D68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5053090"/>
            <a:ext cx="1396332" cy="13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GitHub - koddr/starlette-logo: 🖼 Official Starlette logo (with style  guide).">
            <a:extLst>
              <a:ext uri="{FF2B5EF4-FFF2-40B4-BE49-F238E27FC236}">
                <a16:creationId xmlns:a16="http://schemas.microsoft.com/office/drawing/2014/main" id="{DEA4AB1B-0E43-C183-62D6-B76389F44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0" y="2266104"/>
            <a:ext cx="1445929" cy="108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GitHub - encode/uvicorn: An ASGI web server, for Python. 🦄">
            <a:extLst>
              <a:ext uri="{FF2B5EF4-FFF2-40B4-BE49-F238E27FC236}">
                <a16:creationId xmlns:a16="http://schemas.microsoft.com/office/drawing/2014/main" id="{980C17EC-0151-E212-AF18-E073623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299" y="3645819"/>
            <a:ext cx="1463482" cy="14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Pydantic · GitHub">
            <a:extLst>
              <a:ext uri="{FF2B5EF4-FFF2-40B4-BE49-F238E27FC236}">
                <a16:creationId xmlns:a16="http://schemas.microsoft.com/office/drawing/2014/main" id="{5B98A4FB-3CD9-E0AC-0C28-E4BBB528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1" y="5403635"/>
            <a:ext cx="1250154" cy="125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PostgreSQL - Wikipedia">
            <a:extLst>
              <a:ext uri="{FF2B5EF4-FFF2-40B4-BE49-F238E27FC236}">
                <a16:creationId xmlns:a16="http://schemas.microsoft.com/office/drawing/2014/main" id="{C0812D93-5E3B-B756-16C4-34116D3E0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68" y="3775529"/>
            <a:ext cx="939919" cy="96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5A98E076-7711-B5DA-4954-6B853D24E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46" y="1629064"/>
            <a:ext cx="1179264" cy="117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Visual Studio - Wikipedia">
            <a:extLst>
              <a:ext uri="{FF2B5EF4-FFF2-40B4-BE49-F238E27FC236}">
                <a16:creationId xmlns:a16="http://schemas.microsoft.com/office/drawing/2014/main" id="{7A60FA0D-0A9B-F975-8DB3-42E1443C5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02" y="3039612"/>
            <a:ext cx="1463482" cy="14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Visual Studio Code - Wikiversity">
            <a:extLst>
              <a:ext uri="{FF2B5EF4-FFF2-40B4-BE49-F238E27FC236}">
                <a16:creationId xmlns:a16="http://schemas.microsoft.com/office/drawing/2014/main" id="{7DF64D12-399C-8301-1D30-03A8CE7E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05" y="2773024"/>
            <a:ext cx="1252925" cy="12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Postman - YouTube">
            <a:extLst>
              <a:ext uri="{FF2B5EF4-FFF2-40B4-BE49-F238E27FC236}">
                <a16:creationId xmlns:a16="http://schemas.microsoft.com/office/drawing/2014/main" id="{279A6123-7CE9-4C56-45C4-1B1F8351A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79" y="1729381"/>
            <a:ext cx="1114684" cy="111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Teams – Приложения на Microsoft">
            <a:extLst>
              <a:ext uri="{FF2B5EF4-FFF2-40B4-BE49-F238E27FC236}">
                <a16:creationId xmlns:a16="http://schemas.microsoft.com/office/drawing/2014/main" id="{F1BB0A8A-51C3-ABC1-DBF3-D41EA2F2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0" y="4222060"/>
            <a:ext cx="1376612" cy="13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icrosoft Word logo and symbol, meaning, history, PNG">
            <a:extLst>
              <a:ext uri="{FF2B5EF4-FFF2-40B4-BE49-F238E27FC236}">
                <a16:creationId xmlns:a16="http://schemas.microsoft.com/office/drawing/2014/main" id="{45E2A10F-EB89-B75A-D002-FC6575B9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659" y="5358841"/>
            <a:ext cx="1923123" cy="10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37FBF2-AF50-E4F0-55EA-296830D6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95" y="4910994"/>
            <a:ext cx="1250155" cy="116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8054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4">
            <a:extLst>
              <a:ext uri="{FF2B5EF4-FFF2-40B4-BE49-F238E27FC236}">
                <a16:creationId xmlns:a16="http://schemas.microsoft.com/office/drawing/2014/main" id="{133E8309-8D9F-4F3C-9335-B3E2C81DF768}"/>
              </a:ext>
            </a:extLst>
          </p:cNvPr>
          <p:cNvSpPr txBox="1"/>
          <p:nvPr/>
        </p:nvSpPr>
        <p:spPr>
          <a:xfrm>
            <a:off x="2161558" y="2782669"/>
            <a:ext cx="786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zh-CN" sz="3600" b="1" dirty="0">
                <a:solidFill>
                  <a:srgbClr val="537DC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Сега нека преминем към кода!</a:t>
            </a:r>
            <a:endParaRPr lang="zh-CN" altLang="en-US" sz="3600" b="1" dirty="0">
              <a:solidFill>
                <a:srgbClr val="537DC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4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1d8175-7c07-4b44-aaca-47ea4d1bda9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120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Söhne</vt:lpstr>
      <vt:lpstr>思源黑体 CN Heavy</vt:lpstr>
      <vt:lpstr>思源黑体 CN Medium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Svetoslav Zhelev</cp:lastModifiedBy>
  <cp:revision>11</cp:revision>
  <dcterms:created xsi:type="dcterms:W3CDTF">2019-02-20T04:08:20Z</dcterms:created>
  <dcterms:modified xsi:type="dcterms:W3CDTF">2024-01-14T19:01:22Z</dcterms:modified>
</cp:coreProperties>
</file>