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84942-E47C-AC49-A104-CC30B42297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2411-E6E8-D545-B040-D04600029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55A61-84D5-284E-9149-F76025B671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55A61-84D5-284E-9149-F76025B67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55A61-84D5-284E-9149-F76025B67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D252-75D3-2C4F-98C3-31CECE090EE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C681-397C-4641-BD33-6250E901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The first part of this questionnaire consists of two choice tasks.</a:t>
            </a:r>
          </a:p>
          <a:p>
            <a:pPr>
              <a:buFont typeface="Arial" charset="0"/>
              <a:buChar char="•"/>
            </a:pPr>
            <a:r>
              <a:rPr lang="nl-NL" dirty="0"/>
              <a:t>In </a:t>
            </a:r>
            <a:r>
              <a:rPr lang="nl-NL" dirty="0" smtClean="0"/>
              <a:t>both tasks, you will see a table with </a:t>
            </a:r>
            <a:r>
              <a:rPr lang="nl-NL" dirty="0"/>
              <a:t>20 rows. </a:t>
            </a:r>
            <a:r>
              <a:rPr lang="nl-NL" dirty="0" smtClean="0"/>
              <a:t>For </a:t>
            </a:r>
            <a:r>
              <a:rPr lang="nl-NL" dirty="0"/>
              <a:t>each row, you </a:t>
            </a:r>
            <a:r>
              <a:rPr lang="nl-NL" dirty="0" smtClean="0"/>
              <a:t>will be asked </a:t>
            </a:r>
            <a:r>
              <a:rPr lang="nl-NL" dirty="0"/>
              <a:t>to choose between Option A and B. </a:t>
            </a:r>
            <a:endParaRPr lang="nl-NL" dirty="0" smtClean="0"/>
          </a:p>
          <a:p>
            <a:pPr>
              <a:buFont typeface="Arial" charset="0"/>
              <a:buChar char="•"/>
            </a:pPr>
            <a:r>
              <a:rPr lang="nl-NL" dirty="0" smtClean="0"/>
              <a:t>Option B is a gamble and Option A will return a sure</a:t>
            </a:r>
            <a:r>
              <a:rPr lang="nl-NL" dirty="0"/>
              <a:t> </a:t>
            </a:r>
            <a:r>
              <a:rPr lang="nl-NL" dirty="0" smtClean="0"/>
              <a:t>value of tokens.</a:t>
            </a:r>
          </a:p>
          <a:p>
            <a:pPr>
              <a:buFont typeface="Arial" charset="0"/>
              <a:buChar char="•"/>
            </a:pPr>
            <a:r>
              <a:rPr lang="nl-NL" dirty="0" smtClean="0"/>
              <a:t>After the questionnaire the computer will randomly draw one row from either of the tables for payment.</a:t>
            </a:r>
          </a:p>
          <a:p>
            <a:pPr>
              <a:buFont typeface="Arial" charset="0"/>
              <a:buChar char="•"/>
            </a:pPr>
            <a:r>
              <a:rPr lang="nl-NL" dirty="0" smtClean="0"/>
              <a:t>If you choose Option B you will play the gamble. If you chose Option A you will receive the sure value of tokens.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91663" y="636334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 Space to </a:t>
            </a:r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this choice task the gamble will be played with a bowl filled with 10 ping-pong balls. 5 ping-pong balls are orange and 5 ping-pong balls are white.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each row you will indicate whether you want to play the gamble or receive the sure amount of tokens for that row.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computer will then select one row at random. If the computer selects a row in which you played the  gamble, you will draw a ping-pong ball from the bowl. If the ping-pong ball you drew matches the color you selected at the beginning of the questionnaire, you will win 5 tokens. If not, you will win 0 tokens.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you select Option A, you will receive the sure amount of tokens.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1663" y="636334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 Space to </a:t>
            </a:r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this choice task the gamble will be played with a bowl filled with 10 ping-pong </a:t>
            </a:r>
            <a:r>
              <a:rPr lang="en-US" dirty="0" smtClean="0"/>
              <a:t>balls, the composition of orange and white ping-pong balls is unknown.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row you will indicate whether you want to play the gamble or receive the sure amount of tokens for that row.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computer will then select one row at random. If </a:t>
            </a:r>
            <a:r>
              <a:rPr lang="en-US" dirty="0"/>
              <a:t>the computer </a:t>
            </a:r>
            <a:r>
              <a:rPr lang="en-US" dirty="0" smtClean="0"/>
              <a:t>selects </a:t>
            </a:r>
            <a:r>
              <a:rPr lang="en-US" dirty="0"/>
              <a:t>a row in which you played the  gamble, you will draw a ping-pong ball from the bowl. If the ping-pong ball you drew matches the color you selected at the beginning of the questionnaire, you will win 5 tokens. If not, you will win 0 tokens.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 select Option </a:t>
            </a:r>
            <a:r>
              <a:rPr lang="en-US" dirty="0" smtClean="0"/>
              <a:t>A, </a:t>
            </a:r>
            <a:r>
              <a:rPr lang="en-US" dirty="0"/>
              <a:t>you will receive the sure amount of tokens.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1663" y="636334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 Space to </a:t>
            </a:r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this choice task the gamble will be played with a bowl filled with 10 ping-pong </a:t>
            </a:r>
            <a:r>
              <a:rPr lang="en-US" dirty="0" smtClean="0"/>
              <a:t>balls, the composition of orange and white ping-pong balls is unknown.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row you will indicate whether you want to play the gamble or receive the sure amount of tokens for that row.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computer will then select one row at random. If </a:t>
            </a:r>
            <a:r>
              <a:rPr lang="en-US" dirty="0"/>
              <a:t>the computer </a:t>
            </a:r>
            <a:r>
              <a:rPr lang="en-US" dirty="0" smtClean="0"/>
              <a:t>selects </a:t>
            </a:r>
            <a:r>
              <a:rPr lang="en-US" dirty="0"/>
              <a:t>a row in which you played the  gamble, you will draw a ping-pong ball from the bowl. If the ping-pong ball you drew matches the color you selected at the beginning of the questionnaire, you will win 5 tokens. If not, you will win 0 tokens.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 select Option </a:t>
            </a:r>
            <a:r>
              <a:rPr lang="en-US" dirty="0" smtClean="0"/>
              <a:t>A, </a:t>
            </a:r>
            <a:r>
              <a:rPr lang="en-US" dirty="0"/>
              <a:t>you will receive the sure amount of tokens.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1663" y="636334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 Space to </a:t>
            </a:r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0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this choice task the gamble will be played with a bowl filled with 10 ping-pong balls. 5 ping-pong balls are orange and 5 ping-pong balls are white.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each row you will indicate whether you want to play the gamble or receive the sure amount of tokens for that row.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computer will then select one row at random. If the computer selects a row in which you played the  gamble, you will draw a ping-pong ball from the bowl. If the ping-pong ball you drew matches the color you selected at the beginning of the questionnaire, you will win 5 tokens. If not, you will win 0 tokens.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you select Option A, you will receive the sure amount of tokens.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1663" y="636334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 Space to </a:t>
            </a:r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674</Words>
  <Application>Microsoft Macintosh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Questionnaire</vt:lpstr>
      <vt:lpstr>Choice task 1</vt:lpstr>
      <vt:lpstr>Choice task 2</vt:lpstr>
      <vt:lpstr>Choice task 1</vt:lpstr>
      <vt:lpstr>Choice task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Maurice Parelman</dc:creator>
  <cp:lastModifiedBy>Jacob Maurice Parelman</cp:lastModifiedBy>
  <cp:revision>4</cp:revision>
  <dcterms:created xsi:type="dcterms:W3CDTF">2016-01-05T17:41:44Z</dcterms:created>
  <dcterms:modified xsi:type="dcterms:W3CDTF">2016-01-14T17:10:07Z</dcterms:modified>
</cp:coreProperties>
</file>