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0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3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2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8D61-BFEC-4362-9F1A-85A3441947C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CF8-ACD0-4C60-A50E-D87B9143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959258" y="4224936"/>
            <a:ext cx="7184743" cy="0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9172" y="3609893"/>
            <a:ext cx="1230086" cy="12300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cs typeface="Lato Black" panose="020F0A02020204030203" pitchFamily="34" charset="0"/>
              </a:rPr>
              <a:t>2000</a:t>
            </a:r>
            <a:endParaRPr lang="en-US" sz="1600" b="1" dirty="0">
              <a:cs typeface="Lato Black" panose="020F0A02020204030203" pitchFamily="34" charset="0"/>
            </a:endParaRPr>
          </a:p>
          <a:p>
            <a:pPr algn="ctr"/>
            <a:r>
              <a:rPr lang="en-US" sz="1600" dirty="0">
                <a:cs typeface="Lato Black" panose="020F0A02020204030203" pitchFamily="34" charset="0"/>
              </a:rPr>
              <a:t>Starting Point</a:t>
            </a:r>
          </a:p>
        </p:txBody>
      </p:sp>
      <p:sp>
        <p:nvSpPr>
          <p:cNvPr id="8" name="Teardrop 7"/>
          <p:cNvSpPr/>
          <p:nvPr/>
        </p:nvSpPr>
        <p:spPr>
          <a:xfrm rot="18900000">
            <a:off x="3127727" y="4163321"/>
            <a:ext cx="123230" cy="123230"/>
          </a:xfrm>
          <a:prstGeom prst="teardrop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178285" y="3582629"/>
            <a:ext cx="0" cy="555171"/>
          </a:xfrm>
          <a:prstGeom prst="line">
            <a:avLst/>
          </a:prstGeom>
          <a:ln w="38100" cap="rnd">
            <a:solidFill>
              <a:srgbClr val="0087B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66656" y="2586637"/>
            <a:ext cx="1023257" cy="1023257"/>
          </a:xfrm>
          <a:prstGeom prst="ellipse">
            <a:avLst/>
          </a:prstGeom>
          <a:solidFill>
            <a:srgbClr val="0087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cs typeface="Lato Black" panose="020F0A02020204030203" pitchFamily="34" charset="0"/>
              </a:rPr>
              <a:t>Gift </a:t>
            </a:r>
            <a:r>
              <a:rPr lang="en-US" sz="1600" dirty="0">
                <a:solidFill>
                  <a:prstClr val="white"/>
                </a:solidFill>
                <a:cs typeface="Lato Black" panose="020F0A02020204030203" pitchFamily="34" charset="0"/>
              </a:rPr>
              <a:t>day</a:t>
            </a:r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900000">
            <a:off x="5070877" y="4163321"/>
            <a:ext cx="123230" cy="123230"/>
          </a:xfrm>
          <a:prstGeom prst="teardrop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21434" y="3045279"/>
            <a:ext cx="0" cy="1092521"/>
          </a:xfrm>
          <a:prstGeom prst="line">
            <a:avLst/>
          </a:prstGeom>
          <a:ln w="38100" cap="rnd">
            <a:solidFill>
              <a:srgbClr val="FE83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09806" y="2065103"/>
            <a:ext cx="1023257" cy="1023257"/>
          </a:xfrm>
          <a:prstGeom prst="ellipse">
            <a:avLst/>
          </a:prstGeom>
          <a:solidFill>
            <a:srgbClr val="FE83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prstClr val="white"/>
                </a:solidFill>
              </a:rPr>
              <a:t>Went LA</a:t>
            </a:r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18900000">
            <a:off x="7014026" y="4136056"/>
            <a:ext cx="123230" cy="123230"/>
          </a:xfrm>
          <a:prstGeom prst="teardrop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4584" y="3555364"/>
            <a:ext cx="0" cy="555171"/>
          </a:xfrm>
          <a:prstGeom prst="line">
            <a:avLst/>
          </a:prstGeom>
          <a:ln w="38100" cap="rnd">
            <a:solidFill>
              <a:srgbClr val="A1BB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52955" y="2559372"/>
            <a:ext cx="1023257" cy="1023257"/>
          </a:xfrm>
          <a:prstGeom prst="ellipse">
            <a:avLst/>
          </a:prstGeom>
          <a:solidFill>
            <a:srgbClr val="A1BB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cs typeface="Lato Black" panose="020F0A02020204030203" pitchFamily="34" charset="0"/>
              </a:rPr>
              <a:t>Won </a:t>
            </a:r>
            <a:r>
              <a:rPr lang="en-US" sz="1600" dirty="0">
                <a:solidFill>
                  <a:prstClr val="white"/>
                </a:solidFill>
                <a:cs typeface="Lato Black" panose="020F0A02020204030203" pitchFamily="34" charset="0"/>
              </a:rPr>
              <a:t>a </a:t>
            </a:r>
            <a:r>
              <a:rPr lang="en-US" sz="1600" dirty="0" smtClean="0">
                <a:solidFill>
                  <a:prstClr val="white"/>
                </a:solidFill>
                <a:cs typeface="Lato Black" panose="020F0A02020204030203" pitchFamily="34" charset="0"/>
              </a:rPr>
              <a:t>prize</a:t>
            </a:r>
            <a:endParaRPr lang="ru-RU" sz="1600" dirty="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03246" y="4221311"/>
            <a:ext cx="1950077" cy="796992"/>
            <a:chOff x="2937662" y="4485412"/>
            <a:chExt cx="2600102" cy="1062654"/>
          </a:xfrm>
        </p:grpSpPr>
        <p:sp>
          <p:nvSpPr>
            <p:cNvPr id="18" name="TextBox 17"/>
            <p:cNvSpPr txBox="1"/>
            <p:nvPr/>
          </p:nvSpPr>
          <p:spPr>
            <a:xfrm>
              <a:off x="3476331" y="4485412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7662" y="4932513"/>
              <a:ext cx="26001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6396" y="4221311"/>
            <a:ext cx="1950077" cy="796992"/>
            <a:chOff x="5528528" y="4485412"/>
            <a:chExt cx="2600102" cy="1062654"/>
          </a:xfrm>
        </p:grpSpPr>
        <p:sp>
          <p:nvSpPr>
            <p:cNvPr id="21" name="TextBox 20"/>
            <p:cNvSpPr txBox="1"/>
            <p:nvPr/>
          </p:nvSpPr>
          <p:spPr>
            <a:xfrm>
              <a:off x="6067197" y="4485412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2004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8528" y="4932513"/>
              <a:ext cx="26001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18587" y="4221311"/>
            <a:ext cx="1950077" cy="796992"/>
            <a:chOff x="8158116" y="4485412"/>
            <a:chExt cx="2600102" cy="1062654"/>
          </a:xfrm>
        </p:grpSpPr>
        <p:sp>
          <p:nvSpPr>
            <p:cNvPr id="24" name="TextBox 23"/>
            <p:cNvSpPr txBox="1"/>
            <p:nvPr/>
          </p:nvSpPr>
          <p:spPr>
            <a:xfrm>
              <a:off x="8696785" y="4485412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2005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58116" y="4932513"/>
              <a:ext cx="26001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4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2622" y="4224936"/>
            <a:ext cx="7184743" cy="0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135058" y="3609893"/>
            <a:ext cx="1230086" cy="12300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Lato Black" panose="020F0A02020204030203" pitchFamily="34" charset="0"/>
              </a:rPr>
              <a:t>Present</a:t>
            </a:r>
            <a:endParaRPr lang="en-US" sz="1600" dirty="0">
              <a:cs typeface="Lato Black" panose="020F0A02020204030203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18900000">
            <a:off x="3326014" y="4163321"/>
            <a:ext cx="123230" cy="123230"/>
          </a:xfrm>
          <a:prstGeom prst="teardrop">
            <a:avLst/>
          </a:prstGeom>
          <a:solidFill>
            <a:srgbClr val="012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76572" y="3582629"/>
            <a:ext cx="0" cy="555171"/>
          </a:xfrm>
          <a:prstGeom prst="line">
            <a:avLst/>
          </a:prstGeom>
          <a:ln w="38100" cap="rnd">
            <a:solidFill>
              <a:srgbClr val="0126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64944" y="2586637"/>
            <a:ext cx="1023257" cy="1023257"/>
          </a:xfrm>
          <a:prstGeom prst="ellipse">
            <a:avLst/>
          </a:prstGeom>
          <a:solidFill>
            <a:srgbClr val="0126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21"/>
            <a:r>
              <a:rPr lang="en-US" sz="1200" dirty="0" smtClean="0">
                <a:solidFill>
                  <a:prstClr val="white"/>
                </a:solidFill>
                <a:cs typeface="Lato Black" panose="020F0A02020204030203" pitchFamily="34" charset="0"/>
              </a:rPr>
              <a:t>Shipping </a:t>
            </a:r>
            <a:r>
              <a:rPr lang="en-US" sz="1200" dirty="0">
                <a:solidFill>
                  <a:prstClr val="white"/>
                </a:solidFill>
                <a:cs typeface="Lato Black" panose="020F0A02020204030203" pitchFamily="34" charset="0"/>
              </a:rPr>
              <a:t>facility</a:t>
            </a:r>
            <a:endParaRPr lang="ru-RU" sz="1200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01534" y="4208614"/>
            <a:ext cx="1950077" cy="778914"/>
            <a:chOff x="3202045" y="4468479"/>
            <a:chExt cx="2600102" cy="1038549"/>
          </a:xfrm>
        </p:grpSpPr>
        <p:sp>
          <p:nvSpPr>
            <p:cNvPr id="8" name="TextBox 7"/>
            <p:cNvSpPr txBox="1"/>
            <p:nvPr/>
          </p:nvSpPr>
          <p:spPr>
            <a:xfrm>
              <a:off x="3740714" y="4468479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2012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2045" y="4932513"/>
              <a:ext cx="2600102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693" y="4221313"/>
            <a:ext cx="1950077" cy="796991"/>
            <a:chOff x="446257" y="4485412"/>
            <a:chExt cx="2600102" cy="1062652"/>
          </a:xfrm>
        </p:grpSpPr>
        <p:sp>
          <p:nvSpPr>
            <p:cNvPr id="11" name="TextBox 10"/>
            <p:cNvSpPr txBox="1"/>
            <p:nvPr/>
          </p:nvSpPr>
          <p:spPr>
            <a:xfrm>
              <a:off x="984926" y="4485412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2009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257" y="4932512"/>
              <a:ext cx="2600102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9958" y="4221313"/>
            <a:ext cx="1950077" cy="796991"/>
            <a:chOff x="6013277" y="4485412"/>
            <a:chExt cx="2600102" cy="1062652"/>
          </a:xfrm>
        </p:grpSpPr>
        <p:sp>
          <p:nvSpPr>
            <p:cNvPr id="14" name="TextBox 13"/>
            <p:cNvSpPr txBox="1"/>
            <p:nvPr/>
          </p:nvSpPr>
          <p:spPr>
            <a:xfrm>
              <a:off x="6551946" y="4485412"/>
              <a:ext cx="155225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2013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3277" y="4932512"/>
              <a:ext cx="2600102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endParaRPr>
            </a:p>
          </p:txBody>
        </p:sp>
      </p:grpSp>
      <p:sp>
        <p:nvSpPr>
          <p:cNvPr id="16" name="Teardrop 15"/>
          <p:cNvSpPr/>
          <p:nvPr/>
        </p:nvSpPr>
        <p:spPr>
          <a:xfrm rot="18900000">
            <a:off x="1271714" y="4163321"/>
            <a:ext cx="123230" cy="123230"/>
          </a:xfrm>
          <a:prstGeom prst="teardrop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322272" y="3045279"/>
            <a:ext cx="0" cy="1092521"/>
          </a:xfrm>
          <a:prstGeom prst="line">
            <a:avLst/>
          </a:prstGeom>
          <a:ln w="38100" cap="rnd">
            <a:solidFill>
              <a:srgbClr val="3DBF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0643" y="2065103"/>
            <a:ext cx="1023257" cy="1023257"/>
          </a:xfrm>
          <a:prstGeom prst="ellipse">
            <a:avLst/>
          </a:prstGeom>
          <a:solidFill>
            <a:srgbClr val="3DBF9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21"/>
            <a:r>
              <a:rPr lang="en-US" sz="1600" dirty="0" smtClean="0">
                <a:solidFill>
                  <a:prstClr val="white"/>
                </a:solidFill>
                <a:cs typeface="Lato Black" panose="020F0A02020204030203" pitchFamily="34" charset="0"/>
              </a:rPr>
              <a:t>New </a:t>
            </a:r>
            <a:r>
              <a:rPr lang="en-US" sz="1600" dirty="0">
                <a:solidFill>
                  <a:prstClr val="white"/>
                </a:solidFill>
                <a:cs typeface="Lato Black" panose="020F0A02020204030203" pitchFamily="34" charset="0"/>
              </a:rPr>
              <a:t>price list</a:t>
            </a:r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18900000">
            <a:off x="5440765" y="4163321"/>
            <a:ext cx="123230" cy="123230"/>
          </a:xfrm>
          <a:prstGeom prst="teardrop">
            <a:avLst/>
          </a:prstGeom>
          <a:solidFill>
            <a:srgbClr val="D43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91323" y="3045279"/>
            <a:ext cx="0" cy="1092521"/>
          </a:xfrm>
          <a:prstGeom prst="line">
            <a:avLst/>
          </a:prstGeom>
          <a:ln w="38100" cap="rnd">
            <a:solidFill>
              <a:srgbClr val="D43E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979695" y="2065103"/>
            <a:ext cx="1023257" cy="1023257"/>
          </a:xfrm>
          <a:prstGeom prst="ellipse">
            <a:avLst/>
          </a:prstGeom>
          <a:solidFill>
            <a:srgbClr val="D43E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21"/>
            <a:r>
              <a:rPr lang="en-US" sz="1100" dirty="0" smtClean="0">
                <a:solidFill>
                  <a:prstClr val="white"/>
                </a:solidFill>
                <a:cs typeface="Lato Black" panose="020F0A02020204030203" pitchFamily="34" charset="0"/>
              </a:rPr>
              <a:t>New </a:t>
            </a:r>
            <a:r>
              <a:rPr lang="en-US" sz="1100" dirty="0">
                <a:solidFill>
                  <a:prstClr val="white"/>
                </a:solidFill>
                <a:cs typeface="Lato Black" panose="020F0A02020204030203" pitchFamily="34" charset="0"/>
              </a:rPr>
              <a:t>manager</a:t>
            </a:r>
            <a:endParaRPr lang="ru-RU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6" grpId="0" animBg="1"/>
      <p:bldP spid="18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72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 Black</vt:lpstr>
      <vt:lpstr>Lato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2</cp:revision>
  <dcterms:created xsi:type="dcterms:W3CDTF">2017-04-17T17:34:59Z</dcterms:created>
  <dcterms:modified xsi:type="dcterms:W3CDTF">2017-04-17T17:45:18Z</dcterms:modified>
</cp:coreProperties>
</file>