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BB12-2F5D-423C-B00A-38BDC45A73F1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0E2E-FEF1-4150-B9CD-95A7B5312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81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8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6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1555-8949-4D1C-9611-A3B0A42E360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EABC-C379-41B3-AB2E-AED50C945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"/>
    </mc:Choice>
    <mc:Fallback xmlns="">
      <p:transition spd="slow" advTm="10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4571999" y="2840333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7293" y="4050981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5195086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96997" y="6394469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1700282"/>
            <a:ext cx="1" cy="515771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999522" y="529817"/>
            <a:ext cx="1152000" cy="1188000"/>
            <a:chOff x="5380318" y="2017058"/>
            <a:chExt cx="1532964" cy="1592917"/>
          </a:xfrm>
          <a:solidFill>
            <a:srgbClr val="0087B2"/>
          </a:solidFill>
        </p:grpSpPr>
        <p:sp>
          <p:nvSpPr>
            <p:cNvPr id="5" name="Oval 4"/>
            <p:cNvSpPr/>
            <p:nvPr/>
          </p:nvSpPr>
          <p:spPr>
            <a:xfrm>
              <a:off x="5380318" y="2017058"/>
              <a:ext cx="1532964" cy="15329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6026149" y="3441700"/>
              <a:ext cx="241300" cy="16827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4516712" y="278534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4516712" y="399797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Flowchart: Connector 13"/>
          <p:cNvSpPr/>
          <p:nvPr/>
        </p:nvSpPr>
        <p:spPr>
          <a:xfrm>
            <a:off x="4516712" y="634372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>
            <a:off x="4516712" y="514433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Teardrop 24"/>
          <p:cNvSpPr/>
          <p:nvPr/>
        </p:nvSpPr>
        <p:spPr>
          <a:xfrm rot="13500000">
            <a:off x="5776600" y="2538529"/>
            <a:ext cx="601625" cy="601625"/>
          </a:xfrm>
          <a:prstGeom prst="teardrop">
            <a:avLst/>
          </a:prstGeom>
          <a:solidFill>
            <a:srgbClr val="FF8601"/>
          </a:solidFill>
          <a:ln w="57150"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ardrop 25"/>
          <p:cNvSpPr/>
          <p:nvPr/>
        </p:nvSpPr>
        <p:spPr>
          <a:xfrm rot="8100000" flipH="1">
            <a:off x="2725826" y="3750169"/>
            <a:ext cx="601625" cy="601625"/>
          </a:xfrm>
          <a:prstGeom prst="teardrop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ardrop 26"/>
          <p:cNvSpPr/>
          <p:nvPr/>
        </p:nvSpPr>
        <p:spPr>
          <a:xfrm rot="8100000" flipH="1">
            <a:off x="2765479" y="6085889"/>
            <a:ext cx="601625" cy="601625"/>
          </a:xfrm>
          <a:prstGeom prst="teardrop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ardrop 27"/>
          <p:cNvSpPr/>
          <p:nvPr/>
        </p:nvSpPr>
        <p:spPr>
          <a:xfrm rot="13500000">
            <a:off x="5776307" y="4894275"/>
            <a:ext cx="601625" cy="601625"/>
          </a:xfrm>
          <a:prstGeom prst="teardrop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4147931" y="689115"/>
            <a:ext cx="8878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SEM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VI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1706" y="2597427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74220" y="4950009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14373" y="3804224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38232" y="6150385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35825" y="6204095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INDRANI ROY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35826" y="3855807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BISWAJIT SAHOO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9615" y="4912479"/>
            <a:ext cx="176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CHITHRAMBARY REGHUKUMAR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6487" y="2643806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AMITESH PANDA</a:t>
            </a:r>
          </a:p>
        </p:txBody>
      </p:sp>
    </p:spTree>
    <p:extLst>
      <p:ext uri="{BB962C8B-B14F-4D97-AF65-F5344CB8AC3E}">
        <p14:creationId xmlns:p14="http://schemas.microsoft.com/office/powerpoint/2010/main" val="4807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3453">
        <p15:prstTrans prst="origami"/>
      </p:transition>
    </mc:Choice>
    <mc:Fallback xmlns="">
      <p:transition spd="slow" advTm="34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ardrop 71"/>
          <p:cNvSpPr/>
          <p:nvPr/>
        </p:nvSpPr>
        <p:spPr>
          <a:xfrm rot="13500000">
            <a:off x="5836236" y="5341361"/>
            <a:ext cx="601625" cy="601625"/>
          </a:xfrm>
          <a:prstGeom prst="teardrop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-22502"/>
            <a:ext cx="0" cy="688050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1999" y="772990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97293" y="1983638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3127743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96997" y="4327126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516712" y="717998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lowchart: Connector 27"/>
          <p:cNvSpPr/>
          <p:nvPr/>
        </p:nvSpPr>
        <p:spPr>
          <a:xfrm>
            <a:off x="4516712" y="193063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lowchart: Connector 28"/>
          <p:cNvSpPr/>
          <p:nvPr/>
        </p:nvSpPr>
        <p:spPr>
          <a:xfrm>
            <a:off x="4516712" y="427637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lowchart: Connector 29"/>
          <p:cNvSpPr/>
          <p:nvPr/>
        </p:nvSpPr>
        <p:spPr>
          <a:xfrm>
            <a:off x="4516712" y="307699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Teardrop 30"/>
          <p:cNvSpPr/>
          <p:nvPr/>
        </p:nvSpPr>
        <p:spPr>
          <a:xfrm rot="13500000">
            <a:off x="5776600" y="471186"/>
            <a:ext cx="601625" cy="601625"/>
          </a:xfrm>
          <a:prstGeom prst="teardrop">
            <a:avLst/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ardrop 31"/>
          <p:cNvSpPr/>
          <p:nvPr/>
        </p:nvSpPr>
        <p:spPr>
          <a:xfrm rot="8100000" flipH="1">
            <a:off x="2725826" y="1682826"/>
            <a:ext cx="601625" cy="601625"/>
          </a:xfrm>
          <a:prstGeom prst="teardrop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ardrop 32"/>
          <p:cNvSpPr/>
          <p:nvPr/>
        </p:nvSpPr>
        <p:spPr>
          <a:xfrm rot="8100000" flipH="1">
            <a:off x="2765479" y="4018546"/>
            <a:ext cx="601625" cy="601625"/>
          </a:xfrm>
          <a:prstGeom prst="teardrop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ardrop 33"/>
          <p:cNvSpPr/>
          <p:nvPr/>
        </p:nvSpPr>
        <p:spPr>
          <a:xfrm rot="13500000">
            <a:off x="5776307" y="2826932"/>
            <a:ext cx="601625" cy="601625"/>
          </a:xfrm>
          <a:prstGeom prst="teardrop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5651706" y="530084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4220" y="2882666"/>
            <a:ext cx="82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07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4373" y="1736881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06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8232" y="4083042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08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825" y="4136752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REETA MURMU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35826" y="1788464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PRABHAT BHAT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239615" y="2845136"/>
            <a:ext cx="176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PRITAM KISHOR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206487" y="576463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K. SUJIT PRASAD</a:t>
            </a:r>
            <a:endParaRPr lang="en-IN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65375" y="5629919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4510088" y="557492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5711342" y="5387013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09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99863" y="5433392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SABYASACHI 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45743"/>
      </p:ext>
    </p:extLst>
  </p:cSld>
  <p:clrMapOvr>
    <a:masterClrMapping/>
  </p:clrMapOvr>
  <p:transition spd="slow" advTm="372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69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/>
          <p:cNvSpPr/>
          <p:nvPr/>
        </p:nvSpPr>
        <p:spPr>
          <a:xfrm rot="13500000">
            <a:off x="5836236" y="3976392"/>
            <a:ext cx="601625" cy="601625"/>
          </a:xfrm>
          <a:prstGeom prst="teardrop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-22502"/>
            <a:ext cx="0" cy="618476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97293" y="592161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1762772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6997" y="2962155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4516712" y="53915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4516712" y="291140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4516712" y="171202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ardrop 14"/>
          <p:cNvSpPr/>
          <p:nvPr/>
        </p:nvSpPr>
        <p:spPr>
          <a:xfrm rot="8100000" flipH="1">
            <a:off x="2738973" y="291348"/>
            <a:ext cx="601625" cy="601625"/>
          </a:xfrm>
          <a:prstGeom prst="teardrop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ardrop 15"/>
          <p:cNvSpPr/>
          <p:nvPr/>
        </p:nvSpPr>
        <p:spPr>
          <a:xfrm rot="8100000" flipH="1">
            <a:off x="2765479" y="2653575"/>
            <a:ext cx="601625" cy="601625"/>
          </a:xfrm>
          <a:prstGeom prst="teardrop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ardrop 16"/>
          <p:cNvSpPr/>
          <p:nvPr/>
        </p:nvSpPr>
        <p:spPr>
          <a:xfrm rot="13500000">
            <a:off x="5776307" y="1461961"/>
            <a:ext cx="601625" cy="601625"/>
          </a:xfrm>
          <a:prstGeom prst="teardrop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5660968" y="1504443"/>
            <a:ext cx="82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11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4373" y="345404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8232" y="2718071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5825" y="2771781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SUMIT ROUT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035826" y="396987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SHRABASTI JANA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07097" y="1480165"/>
            <a:ext cx="18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SRAMONA BARUA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565375" y="4264948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510088" y="420995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5711342" y="4022042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13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7827" y="4068421"/>
            <a:ext cx="19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SURYANSH SAXENA</a:t>
            </a:r>
            <a:endParaRPr lang="en-IN" dirty="0"/>
          </a:p>
        </p:txBody>
      </p:sp>
      <p:sp>
        <p:nvSpPr>
          <p:cNvPr id="31" name="Teardrop 30"/>
          <p:cNvSpPr/>
          <p:nvPr/>
        </p:nvSpPr>
        <p:spPr>
          <a:xfrm rot="18900000">
            <a:off x="4268912" y="6298977"/>
            <a:ext cx="601625" cy="601625"/>
          </a:xfrm>
          <a:prstGeom prst="teardrop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90373" y="5327665"/>
            <a:ext cx="108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4510088" y="52769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6" name="Teardrop 45"/>
          <p:cNvSpPr/>
          <p:nvPr/>
        </p:nvSpPr>
        <p:spPr>
          <a:xfrm rot="8100000" flipH="1">
            <a:off x="2758855" y="5019085"/>
            <a:ext cx="601625" cy="601625"/>
          </a:xfrm>
          <a:prstGeom prst="teardrop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2631608" y="5083581"/>
            <a:ext cx="85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14</a:t>
            </a:r>
            <a:endParaRPr lang="en-I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9201" y="5150543"/>
            <a:ext cx="25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SWASTIK NATH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 rot="19425924">
            <a:off x="4280452" y="6387549"/>
            <a:ext cx="58309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41168"/>
      </p:ext>
    </p:extLst>
  </p:cSld>
  <p:clrMapOvr>
    <a:masterClrMapping/>
  </p:clrMapOvr>
  <p:transition spd="slow" advTm="677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7" grpId="0" animBg="1"/>
      <p:bldP spid="28" grpId="0"/>
      <p:bldP spid="31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16</cp:revision>
  <dcterms:created xsi:type="dcterms:W3CDTF">2017-04-17T12:25:55Z</dcterms:created>
  <dcterms:modified xsi:type="dcterms:W3CDTF">2017-04-17T16:01:38Z</dcterms:modified>
</cp:coreProperties>
</file>