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0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6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0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7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2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6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2907B-45F2-4C16-88BE-E0D88367E47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53E3-30B1-42A2-8171-E27C3F1FA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79055"/>
            <a:ext cx="9144000" cy="29789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21152" y="4480870"/>
            <a:ext cx="5488311" cy="0"/>
          </a:xfrm>
          <a:prstGeom prst="line">
            <a:avLst/>
          </a:prstGeom>
          <a:ln w="41275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142548" y="2450891"/>
            <a:ext cx="1062824" cy="1062824"/>
          </a:xfrm>
          <a:prstGeom prst="ellipse">
            <a:avLst/>
          </a:prstGeom>
          <a:solidFill>
            <a:srgbClr val="008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86545" y="2042245"/>
            <a:ext cx="1062824" cy="1062824"/>
          </a:xfrm>
          <a:prstGeom prst="ellipse">
            <a:avLst/>
          </a:prstGeom>
          <a:solidFill>
            <a:srgbClr val="FE8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77347" y="2450891"/>
            <a:ext cx="1062824" cy="1062824"/>
          </a:xfrm>
          <a:prstGeom prst="ellipse">
            <a:avLst/>
          </a:prstGeom>
          <a:solidFill>
            <a:srgbClr val="A1B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18531" y="2042245"/>
            <a:ext cx="1062824" cy="1062824"/>
          </a:xfrm>
          <a:prstGeom prst="ellipse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956900" y="2450891"/>
            <a:ext cx="1062824" cy="1062824"/>
          </a:xfrm>
          <a:prstGeom prst="ellipse">
            <a:avLst/>
          </a:prstGeom>
          <a:solidFill>
            <a:srgbClr val="D43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11823" y="2354547"/>
            <a:ext cx="1307896" cy="2267661"/>
            <a:chOff x="1349097" y="1679753"/>
            <a:chExt cx="1743861" cy="3023548"/>
          </a:xfrm>
        </p:grpSpPr>
        <p:sp>
          <p:nvSpPr>
            <p:cNvPr id="12" name="Teardrop 11"/>
            <p:cNvSpPr/>
            <p:nvPr/>
          </p:nvSpPr>
          <p:spPr>
            <a:xfrm rot="18900000">
              <a:off x="2017618" y="4310819"/>
              <a:ext cx="392482" cy="392482"/>
            </a:xfrm>
            <a:prstGeom prst="teardrop">
              <a:avLst/>
            </a:prstGeom>
            <a:solidFill>
              <a:srgbClr val="0087B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2213859" y="3413354"/>
              <a:ext cx="0" cy="1029028"/>
            </a:xfrm>
            <a:prstGeom prst="line">
              <a:avLst/>
            </a:prstGeom>
            <a:ln w="53975" cap="rnd">
              <a:solidFill>
                <a:srgbClr val="0087B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 rot="7681004">
              <a:off x="1349097" y="1679753"/>
              <a:ext cx="1743861" cy="1743861"/>
            </a:xfrm>
            <a:prstGeom prst="blockArc">
              <a:avLst>
                <a:gd name="adj1" fmla="val 17549597"/>
                <a:gd name="adj2" fmla="val 21297612"/>
                <a:gd name="adj3" fmla="val 4073"/>
              </a:avLst>
            </a:prstGeom>
            <a:solidFill>
              <a:srgbClr val="008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6696" y="4302732"/>
              <a:ext cx="3143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55820" y="1945901"/>
            <a:ext cx="1307896" cy="2676307"/>
            <a:chOff x="3274426" y="1134892"/>
            <a:chExt cx="1743861" cy="3568409"/>
          </a:xfrm>
        </p:grpSpPr>
        <p:sp>
          <p:nvSpPr>
            <p:cNvPr id="17" name="Teardrop 16"/>
            <p:cNvSpPr/>
            <p:nvPr/>
          </p:nvSpPr>
          <p:spPr>
            <a:xfrm rot="18900000">
              <a:off x="3942947" y="4310819"/>
              <a:ext cx="392482" cy="392482"/>
            </a:xfrm>
            <a:prstGeom prst="teardrop">
              <a:avLst/>
            </a:prstGeom>
            <a:solidFill>
              <a:srgbClr val="FE830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4139188" y="2843213"/>
              <a:ext cx="0" cy="1599169"/>
            </a:xfrm>
            <a:prstGeom prst="line">
              <a:avLst/>
            </a:prstGeom>
            <a:ln w="53975" cap="rnd">
              <a:solidFill>
                <a:srgbClr val="FE83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lock Arc 18"/>
            <p:cNvSpPr/>
            <p:nvPr/>
          </p:nvSpPr>
          <p:spPr>
            <a:xfrm rot="7681004">
              <a:off x="3274426" y="1134892"/>
              <a:ext cx="1743861" cy="1743861"/>
            </a:xfrm>
            <a:prstGeom prst="blockArc">
              <a:avLst>
                <a:gd name="adj1" fmla="val 17549597"/>
                <a:gd name="adj2" fmla="val 21297612"/>
                <a:gd name="adj3" fmla="val 4073"/>
              </a:avLst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82025" y="4302732"/>
              <a:ext cx="3143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46622" y="2354547"/>
            <a:ext cx="1307896" cy="2282063"/>
            <a:chOff x="5262162" y="1679753"/>
            <a:chExt cx="1743861" cy="3042750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6126924" y="3413354"/>
              <a:ext cx="0" cy="1029028"/>
            </a:xfrm>
            <a:prstGeom prst="line">
              <a:avLst/>
            </a:prstGeom>
            <a:ln w="53975" cap="rnd">
              <a:solidFill>
                <a:srgbClr val="A1BB2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lock Arc 22"/>
            <p:cNvSpPr/>
            <p:nvPr/>
          </p:nvSpPr>
          <p:spPr>
            <a:xfrm rot="7681004">
              <a:off x="5262162" y="1679753"/>
              <a:ext cx="1743861" cy="1743861"/>
            </a:xfrm>
            <a:prstGeom prst="blockArc">
              <a:avLst>
                <a:gd name="adj1" fmla="val 17549597"/>
                <a:gd name="adj2" fmla="val 21297612"/>
                <a:gd name="adj3" fmla="val 4073"/>
              </a:avLst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 rot="18900000">
              <a:off x="5930683" y="4310819"/>
              <a:ext cx="392482" cy="392482"/>
            </a:xfrm>
            <a:prstGeom prst="teardrop">
              <a:avLst/>
            </a:prstGeom>
            <a:solidFill>
              <a:srgbClr val="A1BB2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9761" y="4322394"/>
              <a:ext cx="3143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87805" y="1945901"/>
            <a:ext cx="1307896" cy="2690709"/>
            <a:chOff x="7183740" y="1134892"/>
            <a:chExt cx="1743861" cy="3587611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8048502" y="2843213"/>
              <a:ext cx="0" cy="1599170"/>
            </a:xfrm>
            <a:prstGeom prst="line">
              <a:avLst/>
            </a:prstGeom>
            <a:ln w="53975" cap="rnd">
              <a:solidFill>
                <a:srgbClr val="3DBF9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lock Arc 27"/>
            <p:cNvSpPr/>
            <p:nvPr/>
          </p:nvSpPr>
          <p:spPr>
            <a:xfrm rot="7681004">
              <a:off x="7183740" y="1134892"/>
              <a:ext cx="1743861" cy="1743861"/>
            </a:xfrm>
            <a:prstGeom prst="blockArc">
              <a:avLst>
                <a:gd name="adj1" fmla="val 17549597"/>
                <a:gd name="adj2" fmla="val 21297612"/>
                <a:gd name="adj3" fmla="val 4073"/>
              </a:avLst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Teardrop 28"/>
            <p:cNvSpPr/>
            <p:nvPr/>
          </p:nvSpPr>
          <p:spPr>
            <a:xfrm rot="18900000">
              <a:off x="7852261" y="4310819"/>
              <a:ext cx="392482" cy="392482"/>
            </a:xfrm>
            <a:prstGeom prst="teardrop">
              <a:avLst/>
            </a:prstGeom>
            <a:solidFill>
              <a:srgbClr val="3DBF9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87587" y="4322394"/>
              <a:ext cx="3143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26175" y="2354547"/>
            <a:ext cx="1307896" cy="2270391"/>
            <a:chOff x="9101566" y="1679753"/>
            <a:chExt cx="1743861" cy="3027188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9966328" y="3413354"/>
              <a:ext cx="0" cy="1029028"/>
            </a:xfrm>
            <a:prstGeom prst="line">
              <a:avLst/>
            </a:prstGeom>
            <a:ln w="53975" cap="rnd">
              <a:solidFill>
                <a:srgbClr val="D43E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lock Arc 32"/>
            <p:cNvSpPr/>
            <p:nvPr/>
          </p:nvSpPr>
          <p:spPr>
            <a:xfrm rot="7681004">
              <a:off x="9101566" y="1679753"/>
              <a:ext cx="1743861" cy="1743861"/>
            </a:xfrm>
            <a:prstGeom prst="blockArc">
              <a:avLst>
                <a:gd name="adj1" fmla="val 17549597"/>
                <a:gd name="adj2" fmla="val 21297612"/>
                <a:gd name="adj3" fmla="val 4073"/>
              </a:avLst>
            </a:prstGeom>
            <a:solidFill>
              <a:srgbClr val="D43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18900000">
              <a:off x="9770087" y="4310819"/>
              <a:ext cx="392482" cy="392482"/>
            </a:xfrm>
            <a:prstGeom prst="teardrop">
              <a:avLst/>
            </a:prstGeom>
            <a:solidFill>
              <a:srgbClr val="D43E0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809189" y="4306832"/>
              <a:ext cx="3143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5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4247" y="4648294"/>
            <a:ext cx="1528146" cy="1332953"/>
            <a:chOff x="1138996" y="4738086"/>
            <a:chExt cx="2037528" cy="1777271"/>
          </a:xfrm>
        </p:grpSpPr>
        <p:sp>
          <p:nvSpPr>
            <p:cNvPr id="37" name="TextBox 36"/>
            <p:cNvSpPr txBox="1"/>
            <p:nvPr/>
          </p:nvSpPr>
          <p:spPr>
            <a:xfrm>
              <a:off x="1138996" y="5038029"/>
              <a:ext cx="2037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prstClr val="white"/>
                  </a:solidFill>
                </a:rPr>
                <a:t>Contrary to popular belief, Lorem Ipsum is not simply random text.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39351" y="4738086"/>
              <a:ext cx="16368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0087B1"/>
                  </a:solidFill>
                </a:rPr>
                <a:t>Lorem</a:t>
              </a:r>
              <a:r>
                <a:rPr lang="en-US" sz="1400" b="1" dirty="0">
                  <a:solidFill>
                    <a:srgbClr val="0087B1"/>
                  </a:solidFill>
                </a:rPr>
                <a:t> </a:t>
              </a:r>
              <a:r>
                <a:rPr lang="en-US" sz="1400" b="1" dirty="0" err="1">
                  <a:solidFill>
                    <a:srgbClr val="0087B1"/>
                  </a:solidFill>
                </a:rPr>
                <a:t>ipsum</a:t>
              </a:r>
              <a:endParaRPr lang="en-US" sz="1400" b="1" dirty="0">
                <a:solidFill>
                  <a:srgbClr val="0087B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40318" y="4648294"/>
            <a:ext cx="1528146" cy="1332953"/>
            <a:chOff x="3120424" y="4738086"/>
            <a:chExt cx="2037528" cy="1777271"/>
          </a:xfrm>
        </p:grpSpPr>
        <p:sp>
          <p:nvSpPr>
            <p:cNvPr id="40" name="TextBox 39"/>
            <p:cNvSpPr txBox="1"/>
            <p:nvPr/>
          </p:nvSpPr>
          <p:spPr>
            <a:xfrm>
              <a:off x="3120424" y="5038029"/>
              <a:ext cx="2037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prstClr val="white"/>
                  </a:solidFill>
                </a:rPr>
                <a:t>Contrary to popular belief, Lorem Ipsum is not simply random text.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20779" y="4738086"/>
              <a:ext cx="16368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FE8301"/>
                  </a:solidFill>
                </a:rPr>
                <a:t>Lorem</a:t>
              </a:r>
              <a:r>
                <a:rPr lang="en-US" sz="1400" b="1" dirty="0">
                  <a:solidFill>
                    <a:srgbClr val="FE8301"/>
                  </a:solidFill>
                </a:rPr>
                <a:t> </a:t>
              </a:r>
              <a:r>
                <a:rPr lang="en-US" sz="1400" b="1" dirty="0" err="1">
                  <a:solidFill>
                    <a:srgbClr val="FE8301"/>
                  </a:solidFill>
                </a:rPr>
                <a:t>ipsum</a:t>
              </a:r>
              <a:endParaRPr lang="en-US" sz="1400" b="1" dirty="0">
                <a:solidFill>
                  <a:srgbClr val="FE830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17367" y="4648294"/>
            <a:ext cx="1528146" cy="1332953"/>
            <a:chOff x="5089823" y="4738086"/>
            <a:chExt cx="2037528" cy="1777271"/>
          </a:xfrm>
        </p:grpSpPr>
        <p:sp>
          <p:nvSpPr>
            <p:cNvPr id="43" name="TextBox 42"/>
            <p:cNvSpPr txBox="1"/>
            <p:nvPr/>
          </p:nvSpPr>
          <p:spPr>
            <a:xfrm>
              <a:off x="5089823" y="5038029"/>
              <a:ext cx="2037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prstClr val="white"/>
                  </a:solidFill>
                </a:rPr>
                <a:t>Contrary to popular belief, Lorem Ipsum is not simply random text.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90178" y="4738086"/>
              <a:ext cx="16368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A1BB22"/>
                  </a:solidFill>
                </a:rPr>
                <a:t>Lorem</a:t>
              </a:r>
              <a:r>
                <a:rPr lang="en-US" sz="1400" b="1" dirty="0">
                  <a:solidFill>
                    <a:srgbClr val="A1BB22"/>
                  </a:solidFill>
                </a:rPr>
                <a:t> </a:t>
              </a:r>
              <a:r>
                <a:rPr lang="en-US" sz="1400" b="1" dirty="0" err="1">
                  <a:solidFill>
                    <a:srgbClr val="A1BB22"/>
                  </a:solidFill>
                </a:rPr>
                <a:t>ipsum</a:t>
              </a:r>
              <a:endParaRPr lang="en-US" sz="1400" b="1" dirty="0">
                <a:solidFill>
                  <a:srgbClr val="A1BB22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66589" y="4654009"/>
            <a:ext cx="1528146" cy="1332953"/>
            <a:chOff x="7022118" y="4745706"/>
            <a:chExt cx="2037528" cy="1777271"/>
          </a:xfrm>
        </p:grpSpPr>
        <p:sp>
          <p:nvSpPr>
            <p:cNvPr id="46" name="TextBox 45"/>
            <p:cNvSpPr txBox="1"/>
            <p:nvPr/>
          </p:nvSpPr>
          <p:spPr>
            <a:xfrm>
              <a:off x="7022118" y="5045649"/>
              <a:ext cx="2037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prstClr val="white"/>
                  </a:solidFill>
                </a:rPr>
                <a:t>Contrary to popular belief, Lorem Ipsum is not simply random text.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22473" y="4745706"/>
              <a:ext cx="16368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3DBF9C"/>
                  </a:solidFill>
                </a:rPr>
                <a:t>Lorem</a:t>
              </a:r>
              <a:r>
                <a:rPr lang="en-US" sz="1400" b="1" dirty="0">
                  <a:solidFill>
                    <a:srgbClr val="3DBF9C"/>
                  </a:solidFill>
                </a:rPr>
                <a:t> </a:t>
              </a:r>
              <a:r>
                <a:rPr lang="en-US" sz="1400" b="1" dirty="0" err="1">
                  <a:solidFill>
                    <a:srgbClr val="3DBF9C"/>
                  </a:solidFill>
                </a:rPr>
                <a:t>ipsum</a:t>
              </a:r>
              <a:endParaRPr lang="en-US" sz="1400" b="1" dirty="0">
                <a:solidFill>
                  <a:srgbClr val="3DBF9C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678979" y="4659191"/>
            <a:ext cx="1528146" cy="1332953"/>
            <a:chOff x="8905305" y="4752616"/>
            <a:chExt cx="2037528" cy="1777271"/>
          </a:xfrm>
        </p:grpSpPr>
        <p:sp>
          <p:nvSpPr>
            <p:cNvPr id="49" name="TextBox 48"/>
            <p:cNvSpPr txBox="1"/>
            <p:nvPr/>
          </p:nvSpPr>
          <p:spPr>
            <a:xfrm>
              <a:off x="8905305" y="5052559"/>
              <a:ext cx="2037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prstClr val="white"/>
                  </a:solidFill>
                </a:rPr>
                <a:t>Contrary to popular belief, Lorem Ipsum is not simply random text.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05660" y="4752616"/>
              <a:ext cx="16368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D43E01"/>
                  </a:solidFill>
                </a:rPr>
                <a:t>Lorem</a:t>
              </a:r>
              <a:r>
                <a:rPr lang="en-US" sz="1400" b="1" dirty="0">
                  <a:solidFill>
                    <a:srgbClr val="D43E01"/>
                  </a:solidFill>
                </a:rPr>
                <a:t> </a:t>
              </a:r>
              <a:r>
                <a:rPr lang="en-US" sz="1400" b="1" dirty="0" err="1">
                  <a:solidFill>
                    <a:srgbClr val="D43E01"/>
                  </a:solidFill>
                </a:rPr>
                <a:t>ipsum</a:t>
              </a:r>
              <a:endParaRPr lang="en-US" sz="1400" b="1" dirty="0">
                <a:solidFill>
                  <a:srgbClr val="D43E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6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1</cp:revision>
  <dcterms:created xsi:type="dcterms:W3CDTF">2017-04-17T18:01:59Z</dcterms:created>
  <dcterms:modified xsi:type="dcterms:W3CDTF">2017-04-17T18:03:36Z</dcterms:modified>
</cp:coreProperties>
</file>