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0458-ED08-4552-9B15-280572786EA2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32CF-3838-4709-989F-5D0451E6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7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0458-ED08-4552-9B15-280572786EA2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32CF-3838-4709-989F-5D0451E6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3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0458-ED08-4552-9B15-280572786EA2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32CF-3838-4709-989F-5D0451E6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1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0458-ED08-4552-9B15-280572786EA2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32CF-3838-4709-989F-5D0451E6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96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0458-ED08-4552-9B15-280572786EA2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32CF-3838-4709-989F-5D0451E6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9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0458-ED08-4552-9B15-280572786EA2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32CF-3838-4709-989F-5D0451E6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4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0458-ED08-4552-9B15-280572786EA2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32CF-3838-4709-989F-5D0451E6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16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0458-ED08-4552-9B15-280572786EA2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32CF-3838-4709-989F-5D0451E6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88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0458-ED08-4552-9B15-280572786EA2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32CF-3838-4709-989F-5D0451E6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0458-ED08-4552-9B15-280572786EA2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32CF-3838-4709-989F-5D0451E6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7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0458-ED08-4552-9B15-280572786EA2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32CF-3838-4709-989F-5D0451E6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6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0458-ED08-4552-9B15-280572786EA2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732CF-3838-4709-989F-5D0451E6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3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7386" y="4100047"/>
            <a:ext cx="1177913" cy="1177913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2698" y="2127158"/>
            <a:ext cx="1214310" cy="1214310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97840" y="3980863"/>
            <a:ext cx="1691330" cy="16913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04199" y="1929437"/>
            <a:ext cx="2051426" cy="20514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05063" y="2235414"/>
            <a:ext cx="1378904" cy="872118"/>
            <a:chOff x="7161813" y="2071980"/>
            <a:chExt cx="1838538" cy="1162824"/>
          </a:xfrm>
        </p:grpSpPr>
        <p:sp>
          <p:nvSpPr>
            <p:cNvPr id="9" name="TextBox 8"/>
            <p:cNvSpPr txBox="1"/>
            <p:nvPr/>
          </p:nvSpPr>
          <p:spPr>
            <a:xfrm>
              <a:off x="7161813" y="2071980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white">
                      <a:lumMod val="65000"/>
                    </a:prstClr>
                  </a:solidFill>
                </a:rPr>
                <a:t>Facebook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1813" y="2252719"/>
              <a:ext cx="183853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</a:rPr>
                <a:t>120.352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430526" y="2896249"/>
              <a:ext cx="5582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68%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46934" y="2896249"/>
              <a:ext cx="5582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32%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75167" y="2227269"/>
            <a:ext cx="1362206" cy="872118"/>
            <a:chOff x="9388619" y="2061119"/>
            <a:chExt cx="1816274" cy="1162824"/>
          </a:xfrm>
        </p:grpSpPr>
        <p:sp>
          <p:nvSpPr>
            <p:cNvPr id="20" name="TextBox 19"/>
            <p:cNvSpPr txBox="1"/>
            <p:nvPr/>
          </p:nvSpPr>
          <p:spPr>
            <a:xfrm>
              <a:off x="9388619" y="2061119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white">
                      <a:lumMod val="65000"/>
                    </a:prstClr>
                  </a:solidFill>
                </a:rPr>
                <a:t>Twitter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88619" y="2241858"/>
              <a:ext cx="159060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70.548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657332" y="2885388"/>
              <a:ext cx="5582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68%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473740" y="2885388"/>
              <a:ext cx="5582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32%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89246" y="3314170"/>
            <a:ext cx="1362206" cy="872118"/>
            <a:chOff x="7140724" y="3510322"/>
            <a:chExt cx="1816274" cy="1162824"/>
          </a:xfrm>
        </p:grpSpPr>
        <p:sp>
          <p:nvSpPr>
            <p:cNvPr id="31" name="TextBox 30"/>
            <p:cNvSpPr txBox="1"/>
            <p:nvPr/>
          </p:nvSpPr>
          <p:spPr>
            <a:xfrm>
              <a:off x="7140724" y="3510322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white">
                      <a:lumMod val="65000"/>
                    </a:prstClr>
                  </a:solidFill>
                </a:rPr>
                <a:t>Google +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40724" y="3691061"/>
              <a:ext cx="159060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</a:rPr>
                <a:t>12.352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39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409437" y="4334591"/>
              <a:ext cx="5582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68%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25845" y="4334591"/>
              <a:ext cx="5582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32%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605780" y="4368662"/>
            <a:ext cx="1362206" cy="872118"/>
            <a:chOff x="9367530" y="3499461"/>
            <a:chExt cx="1816274" cy="1162824"/>
          </a:xfrm>
        </p:grpSpPr>
        <p:sp>
          <p:nvSpPr>
            <p:cNvPr id="42" name="TextBox 41"/>
            <p:cNvSpPr txBox="1"/>
            <p:nvPr/>
          </p:nvSpPr>
          <p:spPr>
            <a:xfrm>
              <a:off x="9367530" y="3499461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white">
                      <a:lumMod val="65000"/>
                    </a:prstClr>
                  </a:solidFill>
                </a:rPr>
                <a:t>LinkedIn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367530" y="3680200"/>
              <a:ext cx="159060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</a:rPr>
                <a:t>10.548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50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9636243" y="4323730"/>
              <a:ext cx="5582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68%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452651" y="4323730"/>
              <a:ext cx="5582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32%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5167" y="3313746"/>
            <a:ext cx="1378904" cy="872118"/>
            <a:chOff x="7164935" y="4872598"/>
            <a:chExt cx="1838538" cy="1162824"/>
          </a:xfrm>
        </p:grpSpPr>
        <p:sp>
          <p:nvSpPr>
            <p:cNvPr id="53" name="TextBox 52"/>
            <p:cNvSpPr txBox="1"/>
            <p:nvPr/>
          </p:nvSpPr>
          <p:spPr>
            <a:xfrm>
              <a:off x="7164935" y="4872598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white">
                      <a:lumMod val="65000"/>
                    </a:prstClr>
                  </a:solidFill>
                </a:rPr>
                <a:t>RSS Feed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64935" y="5053337"/>
              <a:ext cx="183853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</a:rPr>
                <a:t>224.352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61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59" name="Oval 58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7433648" y="5696867"/>
              <a:ext cx="5582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68%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50056" y="5696867"/>
              <a:ext cx="5582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32%</a:t>
              </a:r>
            </a:p>
          </p:txBody>
        </p:sp>
      </p:grpSp>
      <p:sp>
        <p:nvSpPr>
          <p:cNvPr id="63" name="Oval 62"/>
          <p:cNvSpPr/>
          <p:nvPr/>
        </p:nvSpPr>
        <p:spPr>
          <a:xfrm>
            <a:off x="675663" y="2923556"/>
            <a:ext cx="1300054" cy="1300054"/>
          </a:xfrm>
          <a:prstGeom prst="ellipse">
            <a:avLst/>
          </a:prstGeom>
          <a:solidFill>
            <a:srgbClr val="008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f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401531" y="3730542"/>
            <a:ext cx="1300054" cy="1300054"/>
          </a:xfrm>
          <a:prstGeom prst="ellipse">
            <a:avLst/>
          </a:prstGeom>
          <a:solidFill>
            <a:srgbClr val="FE8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white"/>
                </a:solidFill>
              </a:rPr>
              <a:t>Be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114660" y="2922753"/>
            <a:ext cx="1300054" cy="1300054"/>
          </a:xfrm>
          <a:prstGeom prst="ellipse">
            <a:avLst/>
          </a:prstGeom>
          <a:solidFill>
            <a:srgbClr val="A1B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t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844270" y="3730542"/>
            <a:ext cx="1300054" cy="13000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O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551240" y="2955150"/>
            <a:ext cx="1300054" cy="1300054"/>
          </a:xfrm>
          <a:prstGeom prst="ellipse">
            <a:avLst/>
          </a:prstGeom>
          <a:solidFill>
            <a:srgbClr val="D43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i</a:t>
            </a:r>
            <a:endParaRPr lang="ru-RU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7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37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Nath</dc:creator>
  <cp:lastModifiedBy>Swastik Nath</cp:lastModifiedBy>
  <cp:revision>1</cp:revision>
  <dcterms:created xsi:type="dcterms:W3CDTF">2017-04-17T18:13:27Z</dcterms:created>
  <dcterms:modified xsi:type="dcterms:W3CDTF">2017-04-17T18:14:52Z</dcterms:modified>
</cp:coreProperties>
</file>