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7B1"/>
              </a:solidFill>
            </c:spPr>
          </c:dPt>
          <c:dPt>
            <c:idx val="1"/>
            <c:invertIfNegative val="0"/>
            <c:bubble3D val="0"/>
            <c:spPr>
              <a:solidFill>
                <a:srgbClr val="FE8301"/>
              </a:solidFill>
            </c:spPr>
          </c:dPt>
          <c:dPt>
            <c:idx val="2"/>
            <c:invertIfNegative val="0"/>
            <c:bubble3D val="0"/>
            <c:spPr>
              <a:solidFill>
                <a:srgbClr val="A1BB22"/>
              </a:solidFill>
            </c:spPr>
          </c:dPt>
          <c:dPt>
            <c:idx val="3"/>
            <c:invertIfNegative val="0"/>
            <c:bubble3D val="0"/>
            <c:spPr>
              <a:solidFill>
                <a:srgbClr val="D43E01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82914112"/>
        <c:axId val="982903232"/>
      </c:barChart>
      <c:catAx>
        <c:axId val="98291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Lato" panose="020F0502020204030203" pitchFamily="34" charset="0"/>
              </a:defRPr>
            </a:pPr>
            <a:endParaRPr lang="en-US"/>
          </a:p>
        </c:txPr>
        <c:crossAx val="982903232"/>
        <c:crosses val="autoZero"/>
        <c:auto val="1"/>
        <c:lblAlgn val="ctr"/>
        <c:lblOffset val="100"/>
        <c:noMultiLvlLbl val="0"/>
      </c:catAx>
      <c:valAx>
        <c:axId val="982903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82914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7B1"/>
              </a:solidFill>
            </c:spPr>
          </c:dPt>
          <c:dPt>
            <c:idx val="1"/>
            <c:invertIfNegative val="0"/>
            <c:bubble3D val="0"/>
            <c:spPr>
              <a:solidFill>
                <a:srgbClr val="FE8301"/>
              </a:solidFill>
            </c:spPr>
          </c:dPt>
          <c:dPt>
            <c:idx val="2"/>
            <c:invertIfNegative val="0"/>
            <c:bubble3D val="0"/>
            <c:spPr>
              <a:solidFill>
                <a:srgbClr val="A1BB22"/>
              </a:solidFill>
            </c:spPr>
          </c:dPt>
          <c:dPt>
            <c:idx val="3"/>
            <c:invertIfNegative val="0"/>
            <c:bubble3D val="0"/>
            <c:spPr>
              <a:solidFill>
                <a:srgbClr val="D43E01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82911392"/>
        <c:axId val="982919008"/>
      </c:barChart>
      <c:catAx>
        <c:axId val="98291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Lato" panose="020F0502020204030203" pitchFamily="34" charset="0"/>
              </a:defRPr>
            </a:pPr>
            <a:endParaRPr lang="en-US"/>
          </a:p>
        </c:txPr>
        <c:crossAx val="982919008"/>
        <c:crosses val="autoZero"/>
        <c:auto val="1"/>
        <c:lblAlgn val="ctr"/>
        <c:lblOffset val="100"/>
        <c:noMultiLvlLbl val="0"/>
      </c:catAx>
      <c:valAx>
        <c:axId val="982919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82911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6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1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CE2C-F5C7-49E2-BD6C-9E7396D3B176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373D-FE38-4261-B361-7EF648F8F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9735888"/>
              </p:ext>
            </p:extLst>
          </p:nvPr>
        </p:nvGraphicFramePr>
        <p:xfrm>
          <a:off x="325986" y="2713755"/>
          <a:ext cx="3084395" cy="197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3824" y="4788293"/>
            <a:ext cx="2931288" cy="715581"/>
            <a:chOff x="863704" y="5130581"/>
            <a:chExt cx="3908384" cy="954108"/>
          </a:xfrm>
        </p:grpSpPr>
        <p:sp>
          <p:nvSpPr>
            <p:cNvPr id="6" name="TextBox 5"/>
            <p:cNvSpPr txBox="1"/>
            <p:nvPr/>
          </p:nvSpPr>
          <p:spPr>
            <a:xfrm>
              <a:off x="863704" y="5130581"/>
              <a:ext cx="1946787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45%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39915" y="5253692"/>
              <a:ext cx="2432173" cy="769439"/>
              <a:chOff x="2339915" y="5253692"/>
              <a:chExt cx="2432173" cy="76943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915" y="5253692"/>
                <a:ext cx="185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 ipsum dolor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9915" y="5530689"/>
                <a:ext cx="243217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ipsum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consectetur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</p:grp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36557973"/>
              </p:ext>
            </p:extLst>
          </p:nvPr>
        </p:nvGraphicFramePr>
        <p:xfrm>
          <a:off x="5552978" y="2712527"/>
          <a:ext cx="3084395" cy="1952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760816" y="4787065"/>
            <a:ext cx="2931288" cy="715581"/>
            <a:chOff x="7833026" y="5128943"/>
            <a:chExt cx="3908384" cy="954108"/>
          </a:xfrm>
        </p:grpSpPr>
        <p:sp>
          <p:nvSpPr>
            <p:cNvPr id="12" name="TextBox 11"/>
            <p:cNvSpPr txBox="1"/>
            <p:nvPr/>
          </p:nvSpPr>
          <p:spPr>
            <a:xfrm>
              <a:off x="7833026" y="5128943"/>
              <a:ext cx="1946787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68%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309237" y="5252054"/>
              <a:ext cx="2432173" cy="769439"/>
              <a:chOff x="9309237" y="5252054"/>
              <a:chExt cx="2432173" cy="76943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9309237" y="5252054"/>
                <a:ext cx="185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 ipsum dolor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309237" y="5529051"/>
                <a:ext cx="243217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ipsum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dolor sit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amet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consectetur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010513" y="3431300"/>
            <a:ext cx="854070" cy="572370"/>
            <a:chOff x="5499289" y="3584467"/>
            <a:chExt cx="1138760" cy="763160"/>
          </a:xfrm>
        </p:grpSpPr>
        <p:sp>
          <p:nvSpPr>
            <p:cNvPr id="17" name="Oval 16"/>
            <p:cNvSpPr/>
            <p:nvPr/>
          </p:nvSpPr>
          <p:spPr>
            <a:xfrm rot="10800000">
              <a:off x="5499289" y="3588454"/>
              <a:ext cx="759173" cy="75917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5829148">
              <a:off x="5878876" y="3584467"/>
              <a:ext cx="759173" cy="75917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VS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449267" y="41830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9267" y="24451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49013" y="2083201"/>
            <a:ext cx="2025829" cy="576943"/>
            <a:chOff x="1683955" y="1787001"/>
            <a:chExt cx="2701105" cy="769257"/>
          </a:xfrm>
        </p:grpSpPr>
        <p:sp>
          <p:nvSpPr>
            <p:cNvPr id="23" name="Rounded Rectangle 22"/>
            <p:cNvSpPr/>
            <p:nvPr/>
          </p:nvSpPr>
          <p:spPr>
            <a:xfrm>
              <a:off x="1683955" y="1787001"/>
              <a:ext cx="2701105" cy="769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2731317" y="1868439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500" dirty="0">
                <a:solidFill>
                  <a:prstClr val="white"/>
                </a:solidFill>
              </a:endParaRPr>
            </a:p>
          </p:txBody>
        </p:sp>
        <p:sp>
          <p:nvSpPr>
            <p:cNvPr id="25" name="Half Frame 24"/>
            <p:cNvSpPr/>
            <p:nvPr/>
          </p:nvSpPr>
          <p:spPr>
            <a:xfrm rot="8100000">
              <a:off x="2933652" y="2098785"/>
              <a:ext cx="162010" cy="162010"/>
            </a:xfrm>
            <a:prstGeom prst="halfFrame">
              <a:avLst>
                <a:gd name="adj1" fmla="val 17129"/>
                <a:gd name="adj2" fmla="val 189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96651" y="1996433"/>
              <a:ext cx="8346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2013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8837" y="1993604"/>
              <a:ext cx="8346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60816" y="2083201"/>
            <a:ext cx="2025829" cy="576943"/>
            <a:chOff x="7833026" y="1787001"/>
            <a:chExt cx="2701105" cy="769257"/>
          </a:xfrm>
        </p:grpSpPr>
        <p:sp>
          <p:nvSpPr>
            <p:cNvPr id="29" name="Rounded Rectangle 28"/>
            <p:cNvSpPr/>
            <p:nvPr/>
          </p:nvSpPr>
          <p:spPr>
            <a:xfrm>
              <a:off x="7833026" y="1787001"/>
              <a:ext cx="2701105" cy="769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8880388" y="1868439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500" dirty="0">
                <a:solidFill>
                  <a:prstClr val="white"/>
                </a:solidFill>
              </a:endParaRPr>
            </a:p>
          </p:txBody>
        </p:sp>
        <p:sp>
          <p:nvSpPr>
            <p:cNvPr id="31" name="Half Frame 30"/>
            <p:cNvSpPr/>
            <p:nvPr/>
          </p:nvSpPr>
          <p:spPr>
            <a:xfrm rot="8100000">
              <a:off x="9082723" y="2098785"/>
              <a:ext cx="162010" cy="162010"/>
            </a:xfrm>
            <a:prstGeom prst="halfFrame">
              <a:avLst>
                <a:gd name="adj1" fmla="val 17129"/>
                <a:gd name="adj2" fmla="val 189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45722" y="1996433"/>
              <a:ext cx="8346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2014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97908" y="1993604"/>
              <a:ext cx="8346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0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2017-04-17T17:51:29Z</dcterms:created>
  <dcterms:modified xsi:type="dcterms:W3CDTF">2017-04-17T17:52:29Z</dcterms:modified>
</cp:coreProperties>
</file>