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8A-650A-4B50-88B2-456E6AE3C19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7B35-65A6-49A5-93F5-CACDF3DAE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28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8A-650A-4B50-88B2-456E6AE3C19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7B35-65A6-49A5-93F5-CACDF3DAE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7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8A-650A-4B50-88B2-456E6AE3C19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7B35-65A6-49A5-93F5-CACDF3DAE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85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8A-650A-4B50-88B2-456E6AE3C19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7B35-65A6-49A5-93F5-CACDF3DAE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3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8A-650A-4B50-88B2-456E6AE3C19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7B35-65A6-49A5-93F5-CACDF3DAE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8A-650A-4B50-88B2-456E6AE3C19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7B35-65A6-49A5-93F5-CACDF3DAE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9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8A-650A-4B50-88B2-456E6AE3C19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7B35-65A6-49A5-93F5-CACDF3DAE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8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8A-650A-4B50-88B2-456E6AE3C19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7B35-65A6-49A5-93F5-CACDF3DAE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6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8A-650A-4B50-88B2-456E6AE3C19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7B35-65A6-49A5-93F5-CACDF3DAE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0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8A-650A-4B50-88B2-456E6AE3C19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7B35-65A6-49A5-93F5-CACDF3DAE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4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8A-650A-4B50-88B2-456E6AE3C19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7B35-65A6-49A5-93F5-CACDF3DAE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47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088A-650A-4B50-88B2-456E6AE3C190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07B35-65A6-49A5-93F5-CACDF3DAE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0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904222" y="4267510"/>
            <a:ext cx="73582" cy="332351"/>
            <a:chOff x="7872295" y="4547012"/>
            <a:chExt cx="98109" cy="443135"/>
          </a:xfrm>
          <a:effectLst/>
        </p:grpSpPr>
        <p:cxnSp>
          <p:nvCxnSpPr>
            <p:cNvPr id="27" name="Straight Connector 26"/>
            <p:cNvCxnSpPr/>
            <p:nvPr/>
          </p:nvCxnSpPr>
          <p:spPr>
            <a:xfrm>
              <a:off x="7921350" y="4547012"/>
              <a:ext cx="0" cy="394082"/>
            </a:xfrm>
            <a:prstGeom prst="line">
              <a:avLst/>
            </a:prstGeom>
            <a:ln w="41275">
              <a:solidFill>
                <a:srgbClr val="A1BC1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 rot="18900000">
              <a:off x="7872295" y="4892038"/>
              <a:ext cx="98109" cy="981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1BC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62556" y="4282750"/>
            <a:ext cx="73582" cy="332351"/>
            <a:chOff x="8024695" y="4699412"/>
            <a:chExt cx="98109" cy="443135"/>
          </a:xfrm>
          <a:effectLst/>
        </p:grpSpPr>
        <p:cxnSp>
          <p:nvCxnSpPr>
            <p:cNvPr id="30" name="Straight Connector 29"/>
            <p:cNvCxnSpPr/>
            <p:nvPr/>
          </p:nvCxnSpPr>
          <p:spPr>
            <a:xfrm>
              <a:off x="8073750" y="4699412"/>
              <a:ext cx="0" cy="394082"/>
            </a:xfrm>
            <a:prstGeom prst="line">
              <a:avLst/>
            </a:prstGeom>
            <a:ln w="41275">
              <a:solidFill>
                <a:srgbClr val="FF850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 rot="18900000">
              <a:off x="8024695" y="5044438"/>
              <a:ext cx="98109" cy="981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85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 rot="10800000">
            <a:off x="7372714" y="3451885"/>
            <a:ext cx="73582" cy="332351"/>
            <a:chOff x="8024695" y="4699412"/>
            <a:chExt cx="98109" cy="443135"/>
          </a:xfrm>
          <a:effectLst/>
        </p:grpSpPr>
        <p:cxnSp>
          <p:nvCxnSpPr>
            <p:cNvPr id="36" name="Straight Connector 35"/>
            <p:cNvCxnSpPr/>
            <p:nvPr/>
          </p:nvCxnSpPr>
          <p:spPr>
            <a:xfrm>
              <a:off x="8073750" y="4699412"/>
              <a:ext cx="0" cy="394082"/>
            </a:xfrm>
            <a:prstGeom prst="line">
              <a:avLst/>
            </a:prstGeom>
            <a:ln w="41275">
              <a:solidFill>
                <a:srgbClr val="D73C0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18900000">
              <a:off x="8024695" y="5044438"/>
              <a:ext cx="98109" cy="981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73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0800000">
            <a:off x="1576968" y="3464648"/>
            <a:ext cx="73582" cy="332351"/>
            <a:chOff x="8024695" y="4699412"/>
            <a:chExt cx="98109" cy="443135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8073750" y="4699412"/>
              <a:ext cx="0" cy="394082"/>
            </a:xfrm>
            <a:prstGeom prst="line">
              <a:avLst/>
            </a:prstGeom>
            <a:ln w="41275">
              <a:solidFill>
                <a:srgbClr val="4472C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 rot="18900000">
              <a:off x="8024695" y="5044438"/>
              <a:ext cx="98109" cy="981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63783" y="2213409"/>
            <a:ext cx="1528355" cy="1317547"/>
            <a:chOff x="5018378" y="1808211"/>
            <a:chExt cx="2037806" cy="17567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Hexagon 4"/>
            <p:cNvSpPr/>
            <p:nvPr/>
          </p:nvSpPr>
          <p:spPr>
            <a:xfrm>
              <a:off x="5018378" y="1808211"/>
              <a:ext cx="2037806" cy="1756729"/>
            </a:xfrm>
            <a:prstGeom prst="hexagon">
              <a:avLst/>
            </a:prstGeom>
            <a:noFill/>
            <a:ln w="190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634718" y="2284012"/>
              <a:ext cx="805126" cy="805126"/>
              <a:chOff x="5363445" y="2035159"/>
              <a:chExt cx="1358153" cy="1358153"/>
            </a:xfrm>
          </p:grpSpPr>
          <p:sp>
            <p:nvSpPr>
              <p:cNvPr id="7" name="Teardrop 6"/>
              <p:cNvSpPr/>
              <p:nvPr/>
            </p:nvSpPr>
            <p:spPr>
              <a:xfrm>
                <a:off x="5363445" y="2855430"/>
                <a:ext cx="537882" cy="537882"/>
              </a:xfrm>
              <a:prstGeom prst="teardrop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Teardrop 7"/>
              <p:cNvSpPr/>
              <p:nvPr/>
            </p:nvSpPr>
            <p:spPr>
              <a:xfrm rot="10800000">
                <a:off x="5901327" y="2035159"/>
                <a:ext cx="820271" cy="820271"/>
              </a:xfrm>
              <a:prstGeom prst="teardrop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Teardrop 8"/>
              <p:cNvSpPr/>
              <p:nvPr/>
            </p:nvSpPr>
            <p:spPr>
              <a:xfrm rot="5400000">
                <a:off x="5505036" y="2460768"/>
                <a:ext cx="283295" cy="283295"/>
              </a:xfrm>
              <a:prstGeom prst="teardrop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D890A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60467" y="3784237"/>
            <a:ext cx="1528355" cy="1317547"/>
            <a:chOff x="1147290" y="3902649"/>
            <a:chExt cx="2037806" cy="1756729"/>
          </a:xfrm>
          <a:effectLst/>
        </p:grpSpPr>
        <p:sp>
          <p:nvSpPr>
            <p:cNvPr id="11" name="Hexagon 10"/>
            <p:cNvSpPr/>
            <p:nvPr/>
          </p:nvSpPr>
          <p:spPr>
            <a:xfrm>
              <a:off x="1147290" y="3902649"/>
              <a:ext cx="2037806" cy="1756729"/>
            </a:xfrm>
            <a:prstGeom prst="hexagon">
              <a:avLst/>
            </a:prstGeom>
            <a:noFill/>
            <a:ln w="1905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1932193" y="4529973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3300" dirty="0">
                  <a:solidFill>
                    <a:srgbClr val="4472C4"/>
                  </a:solidFill>
                </a:rPr>
                <a:t></a:t>
              </a:r>
            </a:p>
            <a:p>
              <a:pPr algn="ctr"/>
              <a:r>
                <a:rPr lang="en-US" sz="1200" dirty="0">
                  <a:solidFill>
                    <a:srgbClr val="4472C4"/>
                  </a:solidFill>
                </a:rPr>
                <a:t>OPTION</a:t>
              </a:r>
              <a:endParaRPr lang="ru-RU" sz="1200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2125" y="2998823"/>
            <a:ext cx="1528355" cy="1317547"/>
            <a:chOff x="3082834" y="2855430"/>
            <a:chExt cx="2037806" cy="1756729"/>
          </a:xfrm>
          <a:effectLst/>
        </p:grpSpPr>
        <p:sp>
          <p:nvSpPr>
            <p:cNvPr id="14" name="Hexagon 13"/>
            <p:cNvSpPr/>
            <p:nvPr/>
          </p:nvSpPr>
          <p:spPr>
            <a:xfrm>
              <a:off x="3082834" y="2855430"/>
              <a:ext cx="2037806" cy="1756729"/>
            </a:xfrm>
            <a:prstGeom prst="hexagon">
              <a:avLst/>
            </a:prstGeom>
            <a:noFill/>
            <a:ln w="190500">
              <a:solidFill>
                <a:srgbClr val="FF85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>
              <a:spLocks noChangeAspect="1"/>
            </p:cNvSpPr>
            <p:nvPr/>
          </p:nvSpPr>
          <p:spPr>
            <a:xfrm>
              <a:off x="3867737" y="3434648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3300" dirty="0">
                  <a:solidFill>
                    <a:srgbClr val="FF8504"/>
                  </a:solidFill>
                </a:rPr>
                <a:t></a:t>
              </a:r>
              <a:endParaRPr lang="ru-RU" sz="3300" dirty="0">
                <a:solidFill>
                  <a:srgbClr val="FF8504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FF8504"/>
                  </a:solidFill>
                </a:rPr>
                <a:t>OPTION</a:t>
              </a:r>
              <a:endParaRPr lang="ru-RU" sz="1200" dirty="0">
                <a:solidFill>
                  <a:srgbClr val="FF8504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15441" y="2980725"/>
            <a:ext cx="1528355" cy="1317547"/>
            <a:chOff x="6953922" y="2831300"/>
            <a:chExt cx="2037806" cy="1756729"/>
          </a:xfrm>
          <a:effectLst/>
        </p:grpSpPr>
        <p:sp>
          <p:nvSpPr>
            <p:cNvPr id="17" name="Hexagon 16"/>
            <p:cNvSpPr/>
            <p:nvPr/>
          </p:nvSpPr>
          <p:spPr>
            <a:xfrm>
              <a:off x="6953922" y="2831300"/>
              <a:ext cx="2037806" cy="1756729"/>
            </a:xfrm>
            <a:prstGeom prst="hexagon">
              <a:avLst/>
            </a:prstGeom>
            <a:noFill/>
            <a:ln w="190500">
              <a:solidFill>
                <a:srgbClr val="A1BC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TextBox 17"/>
            <p:cNvSpPr txBox="1">
              <a:spLocks noChangeAspect="1"/>
            </p:cNvSpPr>
            <p:nvPr/>
          </p:nvSpPr>
          <p:spPr>
            <a:xfrm>
              <a:off x="7703991" y="3434648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3300" dirty="0">
                  <a:solidFill>
                    <a:srgbClr val="A1BC1F"/>
                  </a:solidFill>
                </a:rPr>
                <a:t></a:t>
              </a:r>
              <a:endParaRPr lang="ru-RU" sz="3300" dirty="0">
                <a:solidFill>
                  <a:srgbClr val="A1BC1F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A1BC1F"/>
                  </a:solidFill>
                </a:rPr>
                <a:t>OPTION</a:t>
              </a:r>
              <a:endParaRPr lang="ru-RU" sz="1200" dirty="0">
                <a:solidFill>
                  <a:srgbClr val="A1BC1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45328" y="3784236"/>
            <a:ext cx="1528355" cy="1317547"/>
            <a:chOff x="8860438" y="3902648"/>
            <a:chExt cx="2037806" cy="1756729"/>
          </a:xfrm>
          <a:effectLst/>
        </p:grpSpPr>
        <p:sp>
          <p:nvSpPr>
            <p:cNvPr id="20" name="Hexagon 19"/>
            <p:cNvSpPr/>
            <p:nvPr/>
          </p:nvSpPr>
          <p:spPr>
            <a:xfrm>
              <a:off x="8860438" y="3902648"/>
              <a:ext cx="2037806" cy="1756729"/>
            </a:xfrm>
            <a:prstGeom prst="hexagon">
              <a:avLst/>
            </a:prstGeom>
            <a:noFill/>
            <a:ln w="190500">
              <a:solidFill>
                <a:srgbClr val="D73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9645341" y="4547012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3300" dirty="0">
                  <a:solidFill>
                    <a:srgbClr val="D73C05"/>
                  </a:solidFill>
                </a:rPr>
                <a:t></a:t>
              </a:r>
              <a:endParaRPr lang="ru-RU" sz="3300" dirty="0">
                <a:solidFill>
                  <a:srgbClr val="D73C05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D73C05"/>
                  </a:solidFill>
                </a:rPr>
                <a:t>OPTION</a:t>
              </a:r>
              <a:endParaRPr lang="ru-RU" sz="1200" dirty="0">
                <a:solidFill>
                  <a:srgbClr val="D73C05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67707" y="2110109"/>
            <a:ext cx="1357417" cy="73866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Lorem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ipsum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dolor sit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amet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consectetur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adipiscing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elit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.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Etiam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et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convallis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orci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. </a:t>
            </a:r>
            <a:endParaRPr lang="en-US" sz="105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99708" y="4688553"/>
            <a:ext cx="1357417" cy="73866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Lorem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ipsum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dolor sit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amet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consectetur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adipiscing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elit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.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Etiam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et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convallis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orci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. </a:t>
            </a:r>
            <a:endParaRPr lang="en-US" sz="105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74785" y="4688553"/>
            <a:ext cx="1357417" cy="73866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Lorem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ipsum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dolor sit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amet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consectetur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adipiscing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elit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.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Etiam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et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convallis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orci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. </a:t>
            </a:r>
            <a:endParaRPr lang="en-US" sz="105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30796" y="2110109"/>
            <a:ext cx="1357417" cy="73866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Lorem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ipsum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dolor sit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amet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consectetur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adipiscing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elit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.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Etiam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et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convallis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sz="1050" dirty="0" err="1">
                <a:solidFill>
                  <a:prstClr val="white">
                    <a:lumMod val="65000"/>
                  </a:prstClr>
                </a:solidFill>
              </a:rPr>
              <a:t>orci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</a:rPr>
              <a:t>. </a:t>
            </a:r>
            <a:endParaRPr lang="en-US" sz="1050" b="1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20523" y="3640357"/>
            <a:ext cx="1463259" cy="648548"/>
            <a:chOff x="5094030" y="3710807"/>
            <a:chExt cx="1951012" cy="864730"/>
          </a:xfrm>
          <a:effectLst/>
        </p:grpSpPr>
        <p:sp>
          <p:nvSpPr>
            <p:cNvPr id="39" name="TextBox 38"/>
            <p:cNvSpPr txBox="1"/>
            <p:nvPr/>
          </p:nvSpPr>
          <p:spPr>
            <a:xfrm>
              <a:off x="5094030" y="3710807"/>
              <a:ext cx="1951012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Lato Heavy" panose="020F0902020204030203" pitchFamily="34" charset="0"/>
                </a:rPr>
                <a:t>IDEA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46851" y="4283149"/>
              <a:ext cx="182929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  <a:cs typeface="Lato Light" panose="020F0402020204030203" pitchFamily="34" charset="0"/>
                </a:rPr>
                <a:t>PowerPoint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5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99016" y="3579624"/>
            <a:ext cx="1605540" cy="1862427"/>
            <a:chOff x="5065354" y="3642858"/>
            <a:chExt cx="2140720" cy="2483236"/>
          </a:xfrm>
        </p:grpSpPr>
        <p:sp>
          <p:nvSpPr>
            <p:cNvPr id="3" name="Hexagon 2"/>
            <p:cNvSpPr/>
            <p:nvPr/>
          </p:nvSpPr>
          <p:spPr>
            <a:xfrm rot="5400000">
              <a:off x="4894096" y="3814116"/>
              <a:ext cx="2483236" cy="2140720"/>
            </a:xfrm>
            <a:prstGeom prst="hexagon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733151" y="4526699"/>
              <a:ext cx="805126" cy="805126"/>
              <a:chOff x="5363445" y="2035159"/>
              <a:chExt cx="1358153" cy="1358153"/>
            </a:xfrm>
          </p:grpSpPr>
          <p:sp>
            <p:nvSpPr>
              <p:cNvPr id="5" name="Teardrop 4"/>
              <p:cNvSpPr/>
              <p:nvPr/>
            </p:nvSpPr>
            <p:spPr>
              <a:xfrm>
                <a:off x="5363445" y="2855430"/>
                <a:ext cx="537882" cy="537882"/>
              </a:xfrm>
              <a:prstGeom prst="teardrop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Teardrop 5"/>
              <p:cNvSpPr/>
              <p:nvPr/>
            </p:nvSpPr>
            <p:spPr>
              <a:xfrm rot="10800000">
                <a:off x="5901327" y="2035159"/>
                <a:ext cx="820271" cy="820271"/>
              </a:xfrm>
              <a:prstGeom prst="teardrop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ardrop 6"/>
              <p:cNvSpPr/>
              <p:nvPr/>
            </p:nvSpPr>
            <p:spPr>
              <a:xfrm rot="5400000">
                <a:off x="5505036" y="2460768"/>
                <a:ext cx="283295" cy="283295"/>
              </a:xfrm>
              <a:prstGeom prst="teardrop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D890A"/>
                  </a:solidFill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066304" y="3613213"/>
            <a:ext cx="1617115" cy="1862427"/>
            <a:chOff x="2755072" y="3687644"/>
            <a:chExt cx="2156153" cy="2483236"/>
          </a:xfrm>
        </p:grpSpPr>
        <p:sp>
          <p:nvSpPr>
            <p:cNvPr id="9" name="Hexagon 8"/>
            <p:cNvSpPr/>
            <p:nvPr/>
          </p:nvSpPr>
          <p:spPr>
            <a:xfrm rot="5400000">
              <a:off x="2599247" y="3858902"/>
              <a:ext cx="2483236" cy="2140720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Trapezoid 9"/>
            <p:cNvSpPr/>
            <p:nvPr/>
          </p:nvSpPr>
          <p:spPr>
            <a:xfrm rot="5400000">
              <a:off x="3816248" y="4733828"/>
              <a:ext cx="1799084" cy="390869"/>
            </a:xfrm>
            <a:prstGeom prst="trapezoid">
              <a:avLst>
                <a:gd name="adj" fmla="val 50241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4007" y="4660914"/>
              <a:ext cx="594892" cy="594892"/>
            </a:xfrm>
            <a:prstGeom prst="ellipse">
              <a:avLst/>
            </a:prstGeom>
            <a:solidFill>
              <a:srgbClr val="4472C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prstClr val="white"/>
                  </a:solidFill>
                </a:rPr>
                <a:t>01</a:t>
              </a: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755072" y="3853589"/>
              <a:ext cx="1768843" cy="18723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100" dirty="0">
                  <a:solidFill>
                    <a:srgbClr val="4472C4"/>
                  </a:solidFill>
                </a:rPr>
                <a:t></a:t>
              </a:r>
            </a:p>
            <a:p>
              <a:pPr algn="ctr"/>
              <a:r>
                <a:rPr lang="en-US" sz="900" dirty="0">
                  <a:solidFill>
                    <a:srgbClr val="4472C4"/>
                  </a:solidFill>
                </a:rPr>
                <a:t>What we love</a:t>
              </a:r>
            </a:p>
            <a:p>
              <a:pPr algn="ctr"/>
              <a:endParaRPr lang="en-US" sz="900" dirty="0">
                <a:solidFill>
                  <a:srgbClr val="4472C4"/>
                </a:solidFill>
              </a:endParaRPr>
            </a:p>
            <a:p>
              <a:pPr algn="ctr"/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Lorem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ipsum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</a:p>
            <a:p>
              <a:pPr algn="ctr"/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dolor sit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amet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, </a:t>
              </a:r>
            </a:p>
            <a:p>
              <a:pPr algn="ctr"/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consectetur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</a:p>
            <a:p>
              <a:pPr algn="ctr"/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adipiscing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elit</a:t>
              </a:r>
              <a:r>
                <a:rPr lang="en-US" sz="1050" dirty="0">
                  <a:solidFill>
                    <a:prstClr val="white">
                      <a:lumMod val="65000"/>
                    </a:prstClr>
                  </a:solidFill>
                </a:rPr>
                <a:t>. </a:t>
              </a:r>
              <a:endParaRPr lang="en-US" sz="1050" b="1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11488" y="3613213"/>
            <a:ext cx="1650800" cy="1862427"/>
            <a:chOff x="7348650" y="3687644"/>
            <a:chExt cx="2201067" cy="2483236"/>
          </a:xfrm>
        </p:grpSpPr>
        <p:sp>
          <p:nvSpPr>
            <p:cNvPr id="14" name="Hexagon 13"/>
            <p:cNvSpPr/>
            <p:nvPr/>
          </p:nvSpPr>
          <p:spPr>
            <a:xfrm rot="5400000">
              <a:off x="7177392" y="3858902"/>
              <a:ext cx="2483236" cy="2140720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Trapezoid 14"/>
            <p:cNvSpPr/>
            <p:nvPr/>
          </p:nvSpPr>
          <p:spPr>
            <a:xfrm rot="16200000" flipH="1">
              <a:off x="6649982" y="4735097"/>
              <a:ext cx="1799093" cy="390871"/>
            </a:xfrm>
            <a:prstGeom prst="trapezoid">
              <a:avLst>
                <a:gd name="adj" fmla="val 50241"/>
              </a:avLst>
            </a:prstGeom>
            <a:solidFill>
              <a:srgbClr val="D73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508085" y="4660914"/>
              <a:ext cx="594892" cy="594892"/>
            </a:xfrm>
            <a:prstGeom prst="ellipse">
              <a:avLst/>
            </a:prstGeom>
            <a:solidFill>
              <a:srgbClr val="D73C0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prstClr val="white"/>
                  </a:solidFill>
                </a:rPr>
                <a:t>04</a:t>
              </a:r>
            </a:p>
          </p:txBody>
        </p:sp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7780874" y="3926816"/>
              <a:ext cx="1768843" cy="18723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100" dirty="0">
                  <a:solidFill>
                    <a:srgbClr val="D73C05"/>
                  </a:solidFill>
                </a:rPr>
                <a:t></a:t>
              </a:r>
            </a:p>
            <a:p>
              <a:pPr algn="ctr"/>
              <a:r>
                <a:rPr lang="en-US" sz="900" dirty="0">
                  <a:solidFill>
                    <a:srgbClr val="D73C05"/>
                  </a:solidFill>
                </a:rPr>
                <a:t>What we love</a:t>
              </a:r>
            </a:p>
            <a:p>
              <a:pPr algn="ctr"/>
              <a:endParaRPr lang="en-US" sz="900" dirty="0">
                <a:solidFill>
                  <a:srgbClr val="D73C05"/>
                </a:solidFill>
              </a:endParaRPr>
            </a:p>
            <a:p>
              <a:pPr algn="ctr"/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Lorem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ipsum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</a:p>
            <a:p>
              <a:pPr algn="ctr"/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dolor sit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amet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, </a:t>
              </a:r>
            </a:p>
            <a:p>
              <a:pPr algn="ctr"/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consectetur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</a:p>
            <a:p>
              <a:pPr algn="ctr"/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adipiscing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elit</a:t>
              </a:r>
              <a:r>
                <a:rPr lang="en-US" sz="1050" dirty="0">
                  <a:solidFill>
                    <a:prstClr val="white">
                      <a:lumMod val="65000"/>
                    </a:prstClr>
                  </a:solidFill>
                </a:rPr>
                <a:t>. </a:t>
              </a:r>
              <a:endParaRPr lang="en-US" sz="1050" b="1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35596" y="1914857"/>
            <a:ext cx="1734575" cy="1984358"/>
            <a:chOff x="6047461" y="1423170"/>
            <a:chExt cx="2312766" cy="2645810"/>
          </a:xfrm>
        </p:grpSpPr>
        <p:sp>
          <p:nvSpPr>
            <p:cNvPr id="19" name="Hexagon 18"/>
            <p:cNvSpPr/>
            <p:nvPr/>
          </p:nvSpPr>
          <p:spPr>
            <a:xfrm rot="5400000">
              <a:off x="6048249" y="1757002"/>
              <a:ext cx="2483236" cy="2140720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Trapezoid 2571"/>
            <p:cNvSpPr/>
            <p:nvPr/>
          </p:nvSpPr>
          <p:spPr>
            <a:xfrm rot="12392928" flipH="1">
              <a:off x="6047461" y="3451013"/>
              <a:ext cx="1683476" cy="390871"/>
            </a:xfrm>
            <a:custGeom>
              <a:avLst/>
              <a:gdLst>
                <a:gd name="connsiteX0" fmla="*/ 0 w 1588698"/>
                <a:gd name="connsiteY0" fmla="*/ 390871 h 390871"/>
                <a:gd name="connsiteX1" fmla="*/ 194247 w 1588698"/>
                <a:gd name="connsiteY1" fmla="*/ 0 h 390871"/>
                <a:gd name="connsiteX2" fmla="*/ 1394451 w 1588698"/>
                <a:gd name="connsiteY2" fmla="*/ 0 h 390871"/>
                <a:gd name="connsiteX3" fmla="*/ 1588698 w 1588698"/>
                <a:gd name="connsiteY3" fmla="*/ 390871 h 390871"/>
                <a:gd name="connsiteX4" fmla="*/ 0 w 1588698"/>
                <a:gd name="connsiteY4" fmla="*/ 390871 h 390871"/>
                <a:gd name="connsiteX0" fmla="*/ 0 w 1683476"/>
                <a:gd name="connsiteY0" fmla="*/ 390871 h 390871"/>
                <a:gd name="connsiteX1" fmla="*/ 194247 w 1683476"/>
                <a:gd name="connsiteY1" fmla="*/ 0 h 390871"/>
                <a:gd name="connsiteX2" fmla="*/ 1394451 w 1683476"/>
                <a:gd name="connsiteY2" fmla="*/ 0 h 390871"/>
                <a:gd name="connsiteX3" fmla="*/ 1683476 w 1683476"/>
                <a:gd name="connsiteY3" fmla="*/ 387649 h 390871"/>
                <a:gd name="connsiteX4" fmla="*/ 0 w 1683476"/>
                <a:gd name="connsiteY4" fmla="*/ 390871 h 39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476" h="390871">
                  <a:moveTo>
                    <a:pt x="0" y="390871"/>
                  </a:moveTo>
                  <a:lnTo>
                    <a:pt x="194247" y="0"/>
                  </a:lnTo>
                  <a:lnTo>
                    <a:pt x="1394451" y="0"/>
                  </a:lnTo>
                  <a:lnTo>
                    <a:pt x="1683476" y="387649"/>
                  </a:lnTo>
                  <a:lnTo>
                    <a:pt x="0" y="390871"/>
                  </a:lnTo>
                  <a:close/>
                </a:path>
              </a:pathLst>
            </a:custGeom>
            <a:solidFill>
              <a:srgbClr val="A1BC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666911" y="3101252"/>
              <a:ext cx="594892" cy="594892"/>
            </a:xfrm>
            <a:prstGeom prst="ellipse">
              <a:avLst/>
            </a:prstGeom>
            <a:solidFill>
              <a:srgbClr val="A1BC1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prstClr val="white"/>
                  </a:solidFill>
                </a:rPr>
                <a:t>03</a:t>
              </a:r>
            </a:p>
          </p:txBody>
        </p:sp>
        <p:sp>
          <p:nvSpPr>
            <p:cNvPr id="22" name="TextBox 21"/>
            <p:cNvSpPr txBox="1">
              <a:spLocks noChangeAspect="1"/>
            </p:cNvSpPr>
            <p:nvPr/>
          </p:nvSpPr>
          <p:spPr>
            <a:xfrm>
              <a:off x="6405445" y="1423170"/>
              <a:ext cx="1768843" cy="18723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100" dirty="0">
                  <a:solidFill>
                    <a:srgbClr val="A1BC1F"/>
                  </a:solidFill>
                </a:rPr>
                <a:t></a:t>
              </a:r>
            </a:p>
            <a:p>
              <a:pPr algn="ctr"/>
              <a:r>
                <a:rPr lang="en-US" sz="900" dirty="0">
                  <a:solidFill>
                    <a:srgbClr val="A1BC1F"/>
                  </a:solidFill>
                </a:rPr>
                <a:t>What we love</a:t>
              </a:r>
            </a:p>
            <a:p>
              <a:pPr algn="ctr"/>
              <a:endParaRPr lang="en-US" sz="900" dirty="0">
                <a:solidFill>
                  <a:srgbClr val="4472C4"/>
                </a:solidFill>
              </a:endParaRPr>
            </a:p>
            <a:p>
              <a:pPr algn="ctr"/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Lorem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ipsum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dolor sit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amet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, </a:t>
              </a:r>
            </a:p>
            <a:p>
              <a:pPr algn="ctr"/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consectetur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adipiscing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elit</a:t>
              </a:r>
              <a:r>
                <a:rPr lang="en-US" sz="1050" dirty="0">
                  <a:solidFill>
                    <a:prstClr val="white">
                      <a:lumMod val="65000"/>
                    </a:prstClr>
                  </a:solidFill>
                </a:rPr>
                <a:t>. </a:t>
              </a:r>
              <a:endParaRPr lang="en-US" sz="1050" b="1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31110" y="1914857"/>
            <a:ext cx="1736463" cy="1984358"/>
            <a:chOff x="3908147" y="1423170"/>
            <a:chExt cx="2315284" cy="2645810"/>
          </a:xfrm>
        </p:grpSpPr>
        <p:sp>
          <p:nvSpPr>
            <p:cNvPr id="24" name="Hexagon 23"/>
            <p:cNvSpPr/>
            <p:nvPr/>
          </p:nvSpPr>
          <p:spPr>
            <a:xfrm rot="5400000">
              <a:off x="3736889" y="1757002"/>
              <a:ext cx="2483236" cy="2140720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Trapezoid 2571"/>
            <p:cNvSpPr/>
            <p:nvPr/>
          </p:nvSpPr>
          <p:spPr>
            <a:xfrm rot="9207072">
              <a:off x="4539955" y="3451326"/>
              <a:ext cx="1683476" cy="390871"/>
            </a:xfrm>
            <a:custGeom>
              <a:avLst/>
              <a:gdLst>
                <a:gd name="connsiteX0" fmla="*/ 0 w 1588698"/>
                <a:gd name="connsiteY0" fmla="*/ 390871 h 390871"/>
                <a:gd name="connsiteX1" fmla="*/ 194247 w 1588698"/>
                <a:gd name="connsiteY1" fmla="*/ 0 h 390871"/>
                <a:gd name="connsiteX2" fmla="*/ 1394451 w 1588698"/>
                <a:gd name="connsiteY2" fmla="*/ 0 h 390871"/>
                <a:gd name="connsiteX3" fmla="*/ 1588698 w 1588698"/>
                <a:gd name="connsiteY3" fmla="*/ 390871 h 390871"/>
                <a:gd name="connsiteX4" fmla="*/ 0 w 1588698"/>
                <a:gd name="connsiteY4" fmla="*/ 390871 h 390871"/>
                <a:gd name="connsiteX0" fmla="*/ 0 w 1683476"/>
                <a:gd name="connsiteY0" fmla="*/ 390871 h 390871"/>
                <a:gd name="connsiteX1" fmla="*/ 194247 w 1683476"/>
                <a:gd name="connsiteY1" fmla="*/ 0 h 390871"/>
                <a:gd name="connsiteX2" fmla="*/ 1394451 w 1683476"/>
                <a:gd name="connsiteY2" fmla="*/ 0 h 390871"/>
                <a:gd name="connsiteX3" fmla="*/ 1683476 w 1683476"/>
                <a:gd name="connsiteY3" fmla="*/ 387649 h 390871"/>
                <a:gd name="connsiteX4" fmla="*/ 0 w 1683476"/>
                <a:gd name="connsiteY4" fmla="*/ 390871 h 39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476" h="390871">
                  <a:moveTo>
                    <a:pt x="0" y="390871"/>
                  </a:moveTo>
                  <a:lnTo>
                    <a:pt x="194247" y="0"/>
                  </a:lnTo>
                  <a:lnTo>
                    <a:pt x="1394451" y="0"/>
                  </a:lnTo>
                  <a:lnTo>
                    <a:pt x="1683476" y="387649"/>
                  </a:lnTo>
                  <a:lnTo>
                    <a:pt x="0" y="390871"/>
                  </a:lnTo>
                  <a:close/>
                </a:path>
              </a:pathLst>
            </a:custGeom>
            <a:solidFill>
              <a:srgbClr val="FF85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986247" y="3101252"/>
              <a:ext cx="594892" cy="594892"/>
            </a:xfrm>
            <a:prstGeom prst="ellipse">
              <a:avLst/>
            </a:prstGeom>
            <a:solidFill>
              <a:srgbClr val="FF850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prstClr val="white"/>
                  </a:solidFill>
                </a:rPr>
                <a:t>02</a:t>
              </a:r>
            </a:p>
          </p:txBody>
        </p:sp>
        <p:sp>
          <p:nvSpPr>
            <p:cNvPr id="27" name="TextBox 26"/>
            <p:cNvSpPr txBox="1">
              <a:spLocks noChangeAspect="1"/>
            </p:cNvSpPr>
            <p:nvPr/>
          </p:nvSpPr>
          <p:spPr>
            <a:xfrm>
              <a:off x="4094085" y="1423170"/>
              <a:ext cx="1768843" cy="18723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100" dirty="0">
                  <a:solidFill>
                    <a:srgbClr val="FF8504"/>
                  </a:solidFill>
                </a:rPr>
                <a:t></a:t>
              </a:r>
            </a:p>
            <a:p>
              <a:pPr algn="ctr"/>
              <a:r>
                <a:rPr lang="en-US" sz="900" dirty="0">
                  <a:solidFill>
                    <a:srgbClr val="FF8504"/>
                  </a:solidFill>
                </a:rPr>
                <a:t>What we love</a:t>
              </a:r>
            </a:p>
            <a:p>
              <a:pPr algn="ctr"/>
              <a:endParaRPr lang="en-US" sz="900" dirty="0">
                <a:solidFill>
                  <a:srgbClr val="4472C4"/>
                </a:solidFill>
              </a:endParaRPr>
            </a:p>
            <a:p>
              <a:pPr algn="ctr"/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Lorem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ipsum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dolor sit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amet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, </a:t>
              </a:r>
            </a:p>
            <a:p>
              <a:pPr algn="ctr"/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consectetur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adipiscing</a:t>
              </a:r>
              <a:r>
                <a:rPr lang="en-US" sz="825" dirty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sz="825" dirty="0" err="1">
                  <a:solidFill>
                    <a:prstClr val="white">
                      <a:lumMod val="65000"/>
                    </a:prstClr>
                  </a:solidFill>
                </a:rPr>
                <a:t>elit</a:t>
              </a:r>
              <a:r>
                <a:rPr lang="en-US" sz="1050" dirty="0">
                  <a:solidFill>
                    <a:prstClr val="white">
                      <a:lumMod val="65000"/>
                    </a:prstClr>
                  </a:solidFill>
                </a:rPr>
                <a:t>. </a:t>
              </a:r>
              <a:endParaRPr lang="en-US" sz="1050" b="1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18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131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Lato Heavy</vt:lpstr>
      <vt:lpstr>Lato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Nath</dc:creator>
  <cp:lastModifiedBy>Swastik Nath</cp:lastModifiedBy>
  <cp:revision>1</cp:revision>
  <dcterms:created xsi:type="dcterms:W3CDTF">2017-04-17T18:06:28Z</dcterms:created>
  <dcterms:modified xsi:type="dcterms:W3CDTF">2017-04-17T18:10:19Z</dcterms:modified>
</cp:coreProperties>
</file>