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8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0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3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2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4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7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3F1E-F6F5-40F4-ABB9-9F933B4378CB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D642-CBCB-4048-BCFB-F71DCFCD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9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1163" y="2218213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0087B1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30%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62067" y="2218212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E8301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12%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07070" y="2218212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A1BB22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22%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8848" y="2218211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D43E01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36%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2066" y="2218954"/>
            <a:ext cx="35786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069" y="2218954"/>
            <a:ext cx="35786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2033" y="2218954"/>
            <a:ext cx="35786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9385" y="3070996"/>
            <a:ext cx="1827119" cy="1971306"/>
            <a:chOff x="866124" y="3255754"/>
            <a:chExt cx="2436158" cy="2628408"/>
          </a:xfrm>
        </p:grpSpPr>
        <p:sp>
          <p:nvSpPr>
            <p:cNvPr id="12" name="TextBox 11"/>
            <p:cNvSpPr txBox="1"/>
            <p:nvPr/>
          </p:nvSpPr>
          <p:spPr>
            <a:xfrm>
              <a:off x="866124" y="32557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</a:rPr>
                <a:t>30%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1781" y="3979029"/>
              <a:ext cx="232563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7001" y="4270590"/>
              <a:ext cx="17368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Consectuter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6124" y="4776166"/>
              <a:ext cx="24361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4848" y="3060189"/>
            <a:ext cx="1827119" cy="1971306"/>
            <a:chOff x="3606742" y="3241345"/>
            <a:chExt cx="2436158" cy="2628408"/>
          </a:xfrm>
        </p:grpSpPr>
        <p:sp>
          <p:nvSpPr>
            <p:cNvPr id="17" name="TextBox 16"/>
            <p:cNvSpPr txBox="1"/>
            <p:nvPr/>
          </p:nvSpPr>
          <p:spPr>
            <a:xfrm>
              <a:off x="3606742" y="32413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</a:rPr>
                <a:t>12%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75318" y="3964620"/>
              <a:ext cx="232563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71119" y="4256181"/>
              <a:ext cx="17368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Consectuter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6742" y="4761757"/>
              <a:ext cx="24361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6905" y="3070996"/>
            <a:ext cx="1827119" cy="1971306"/>
            <a:chOff x="6476151" y="3255754"/>
            <a:chExt cx="2436158" cy="2628408"/>
          </a:xfrm>
        </p:grpSpPr>
        <p:sp>
          <p:nvSpPr>
            <p:cNvPr id="22" name="TextBox 21"/>
            <p:cNvSpPr txBox="1"/>
            <p:nvPr/>
          </p:nvSpPr>
          <p:spPr>
            <a:xfrm>
              <a:off x="6476151" y="32557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</a:rPr>
                <a:t>22%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02428" y="4270590"/>
              <a:ext cx="17368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Consectuter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6151" y="4776166"/>
              <a:ext cx="24361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97712" y="3957529"/>
              <a:ext cx="232563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24582" y="3085199"/>
            <a:ext cx="1827119" cy="1971306"/>
            <a:chOff x="9233053" y="3274691"/>
            <a:chExt cx="2436158" cy="2628408"/>
          </a:xfrm>
        </p:grpSpPr>
        <p:sp>
          <p:nvSpPr>
            <p:cNvPr id="27" name="TextBox 26"/>
            <p:cNvSpPr txBox="1"/>
            <p:nvPr/>
          </p:nvSpPr>
          <p:spPr>
            <a:xfrm>
              <a:off x="9233053" y="32746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</a:rPr>
                <a:t>36%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259330" y="4289527"/>
              <a:ext cx="17368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Consectuter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33053" y="4795103"/>
              <a:ext cx="24361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54614" y="3976466"/>
              <a:ext cx="2325633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5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110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2017-04-17T17:45:57Z</dcterms:created>
  <dcterms:modified xsi:type="dcterms:W3CDTF">2017-04-17T17:49:57Z</dcterms:modified>
</cp:coreProperties>
</file>