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7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8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700C-AE9D-4E4C-9E6B-A0E0947C0B38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6CF7-ADED-4494-90B8-5AABE6CD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 rot="5400000" flipH="1">
            <a:off x="1418951" y="3101156"/>
            <a:ext cx="2249693" cy="1290773"/>
          </a:xfrm>
          <a:custGeom>
            <a:avLst/>
            <a:gdLst>
              <a:gd name="T0" fmla="*/ 0 w 933"/>
              <a:gd name="T1" fmla="*/ 507 h 535"/>
              <a:gd name="T2" fmla="*/ 467 w 933"/>
              <a:gd name="T3" fmla="*/ 535 h 535"/>
              <a:gd name="T4" fmla="*/ 933 w 933"/>
              <a:gd name="T5" fmla="*/ 494 h 535"/>
              <a:gd name="T6" fmla="*/ 875 w 933"/>
              <a:gd name="T7" fmla="*/ 305 h 535"/>
              <a:gd name="T8" fmla="*/ 237 w 933"/>
              <a:gd name="T9" fmla="*/ 127 h 535"/>
              <a:gd name="T10" fmla="*/ 0 w 933"/>
              <a:gd name="T11" fmla="*/ 50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35">
                <a:moveTo>
                  <a:pt x="0" y="507"/>
                </a:moveTo>
                <a:cubicBezTo>
                  <a:pt x="467" y="535"/>
                  <a:pt x="467" y="535"/>
                  <a:pt x="467" y="535"/>
                </a:cubicBezTo>
                <a:cubicBezTo>
                  <a:pt x="933" y="494"/>
                  <a:pt x="933" y="494"/>
                  <a:pt x="933" y="494"/>
                </a:cubicBezTo>
                <a:cubicBezTo>
                  <a:pt x="928" y="430"/>
                  <a:pt x="909" y="365"/>
                  <a:pt x="875" y="305"/>
                </a:cubicBezTo>
                <a:cubicBezTo>
                  <a:pt x="748" y="80"/>
                  <a:pt x="462" y="0"/>
                  <a:pt x="237" y="127"/>
                </a:cubicBezTo>
                <a:cubicBezTo>
                  <a:pt x="94" y="208"/>
                  <a:pt x="9" y="353"/>
                  <a:pt x="0" y="507"/>
                </a:cubicBezTo>
                <a:close/>
              </a:path>
            </a:pathLst>
          </a:custGeom>
          <a:solidFill>
            <a:srgbClr val="A1BB2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 rot="5400000" flipH="1">
            <a:off x="1859729" y="2475111"/>
            <a:ext cx="1278558" cy="1268378"/>
          </a:xfrm>
          <a:custGeom>
            <a:avLst/>
            <a:gdLst>
              <a:gd name="T0" fmla="*/ 530 w 530"/>
              <a:gd name="T1" fmla="*/ 423 h 526"/>
              <a:gd name="T2" fmla="*/ 441 w 530"/>
              <a:gd name="T3" fmla="*/ 222 h 526"/>
              <a:gd name="T4" fmla="*/ 0 w 530"/>
              <a:gd name="T5" fmla="*/ 7 h 526"/>
              <a:gd name="T6" fmla="*/ 20 w 530"/>
              <a:gd name="T7" fmla="*/ 526 h 526"/>
              <a:gd name="T8" fmla="*/ 530 w 530"/>
              <a:gd name="T9" fmla="*/ 42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526">
                <a:moveTo>
                  <a:pt x="530" y="423"/>
                </a:moveTo>
                <a:cubicBezTo>
                  <a:pt x="516" y="353"/>
                  <a:pt x="486" y="284"/>
                  <a:pt x="441" y="222"/>
                </a:cubicBezTo>
                <a:cubicBezTo>
                  <a:pt x="336" y="75"/>
                  <a:pt x="168" y="0"/>
                  <a:pt x="0" y="7"/>
                </a:cubicBezTo>
                <a:cubicBezTo>
                  <a:pt x="20" y="526"/>
                  <a:pt x="20" y="526"/>
                  <a:pt x="20" y="526"/>
                </a:cubicBezTo>
                <a:lnTo>
                  <a:pt x="530" y="423"/>
                </a:lnTo>
                <a:close/>
              </a:path>
            </a:pathLst>
          </a:custGeom>
          <a:solidFill>
            <a:srgbClr val="D43E01"/>
          </a:solidFill>
          <a:ln>
            <a:noFill/>
          </a:ln>
          <a:effectLst>
            <a:outerShdw blurRad="228600" dist="38100" dir="5400000" algn="t" rotWithShape="0">
              <a:prstClr val="black">
                <a:alpha val="5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 rot="5400000" flipH="1">
            <a:off x="913026" y="1906070"/>
            <a:ext cx="1492330" cy="2259872"/>
          </a:xfrm>
          <a:custGeom>
            <a:avLst/>
            <a:gdLst>
              <a:gd name="T0" fmla="*/ 0 w 619"/>
              <a:gd name="T1" fmla="*/ 923 h 937"/>
              <a:gd name="T2" fmla="*/ 579 w 619"/>
              <a:gd name="T3" fmla="*/ 483 h 937"/>
              <a:gd name="T4" fmla="*/ 463 w 619"/>
              <a:gd name="T5" fmla="*/ 0 h 937"/>
              <a:gd name="T6" fmla="*/ 29 w 619"/>
              <a:gd name="T7" fmla="*/ 360 h 937"/>
              <a:gd name="T8" fmla="*/ 0 w 619"/>
              <a:gd name="T9" fmla="*/ 923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937">
                <a:moveTo>
                  <a:pt x="0" y="923"/>
                </a:moveTo>
                <a:cubicBezTo>
                  <a:pt x="270" y="937"/>
                  <a:pt x="518" y="755"/>
                  <a:pt x="579" y="483"/>
                </a:cubicBezTo>
                <a:cubicBezTo>
                  <a:pt x="619" y="306"/>
                  <a:pt x="570" y="129"/>
                  <a:pt x="463" y="0"/>
                </a:cubicBezTo>
                <a:cubicBezTo>
                  <a:pt x="29" y="360"/>
                  <a:pt x="29" y="360"/>
                  <a:pt x="29" y="360"/>
                </a:cubicBezTo>
                <a:lnTo>
                  <a:pt x="0" y="923"/>
                </a:lnTo>
                <a:close/>
              </a:path>
            </a:pathLst>
          </a:custGeom>
          <a:solidFill>
            <a:srgbClr val="3DBF9C"/>
          </a:solidFill>
          <a:ln>
            <a:noFill/>
          </a:ln>
          <a:effectLst>
            <a:outerShdw blurRad="228600" dist="38100" dir="2700000" algn="tl" rotWithShape="0">
              <a:prstClr val="black">
                <a:alpha val="23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5400000" flipH="1">
            <a:off x="348567" y="2752504"/>
            <a:ext cx="2466518" cy="2365740"/>
          </a:xfrm>
          <a:custGeom>
            <a:avLst/>
            <a:gdLst>
              <a:gd name="T0" fmla="*/ 1023 w 1023"/>
              <a:gd name="T1" fmla="*/ 803 h 981"/>
              <a:gd name="T2" fmla="*/ 641 w 1023"/>
              <a:gd name="T3" fmla="*/ 371 h 981"/>
              <a:gd name="T4" fmla="*/ 199 w 1023"/>
              <a:gd name="T5" fmla="*/ 0 h 981"/>
              <a:gd name="T6" fmla="*/ 86 w 1023"/>
              <a:gd name="T7" fmla="*/ 216 h 981"/>
              <a:gd name="T8" fmla="*/ 486 w 1023"/>
              <a:gd name="T9" fmla="*/ 927 h 981"/>
              <a:gd name="T10" fmla="*/ 1023 w 1023"/>
              <a:gd name="T11" fmla="*/ 803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3" h="981">
                <a:moveTo>
                  <a:pt x="1023" y="803"/>
                </a:moveTo>
                <a:cubicBezTo>
                  <a:pt x="641" y="371"/>
                  <a:pt x="641" y="371"/>
                  <a:pt x="641" y="371"/>
                </a:cubicBezTo>
                <a:cubicBezTo>
                  <a:pt x="199" y="0"/>
                  <a:pt x="199" y="0"/>
                  <a:pt x="199" y="0"/>
                </a:cubicBezTo>
                <a:cubicBezTo>
                  <a:pt x="148" y="61"/>
                  <a:pt x="108" y="134"/>
                  <a:pt x="86" y="216"/>
                </a:cubicBezTo>
                <a:cubicBezTo>
                  <a:pt x="0" y="523"/>
                  <a:pt x="179" y="841"/>
                  <a:pt x="486" y="927"/>
                </a:cubicBezTo>
                <a:cubicBezTo>
                  <a:pt x="682" y="981"/>
                  <a:pt x="882" y="928"/>
                  <a:pt x="1023" y="8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165100" dist="38100" algn="l" rotWithShape="0">
              <a:prstClr val="black">
                <a:alpha val="23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TextBox 7"/>
          <p:cNvSpPr txBox="1"/>
          <p:nvPr/>
        </p:nvSpPr>
        <p:spPr>
          <a:xfrm>
            <a:off x="925760" y="3836353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47</a:t>
            </a:r>
            <a:r>
              <a:rPr lang="id-ID" sz="36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225" y="385986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</a:rPr>
              <a:t>1</a:t>
            </a:r>
            <a:r>
              <a:rPr lang="en-US" sz="1600" b="1" dirty="0">
                <a:solidFill>
                  <a:schemeClr val="bg1"/>
                </a:solidFill>
              </a:rPr>
              <a:t>1</a:t>
            </a:r>
            <a:r>
              <a:rPr lang="id-ID" sz="16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6657" y="326253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2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id-ID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4120" y="271688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id-ID" sz="2400" b="1" dirty="0">
                <a:solidFill>
                  <a:schemeClr val="bg1"/>
                </a:solidFill>
              </a:rPr>
              <a:t>%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43300" y="2289841"/>
            <a:ext cx="0" cy="27671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042567" y="2904788"/>
            <a:ext cx="4594806" cy="648108"/>
            <a:chOff x="5390089" y="2924428"/>
            <a:chExt cx="6126408" cy="864144"/>
          </a:xfrm>
        </p:grpSpPr>
        <p:sp>
          <p:nvSpPr>
            <p:cNvPr id="14" name="Oval 13"/>
            <p:cNvSpPr/>
            <p:nvPr/>
          </p:nvSpPr>
          <p:spPr>
            <a:xfrm>
              <a:off x="5390089" y="2926038"/>
              <a:ext cx="861430" cy="861430"/>
            </a:xfrm>
            <a:prstGeom prst="ellipse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21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99144" y="2924428"/>
              <a:ext cx="4165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Lorem ipsum dolor sit 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99144" y="3234575"/>
              <a:ext cx="52173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050" dirty="0" err="1">
                  <a:solidFill>
                    <a:srgbClr val="3DBF9C"/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velit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esse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cillum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2567" y="3748697"/>
            <a:ext cx="4594806" cy="648108"/>
            <a:chOff x="5390089" y="4049640"/>
            <a:chExt cx="6126408" cy="864144"/>
          </a:xfrm>
        </p:grpSpPr>
        <p:sp>
          <p:nvSpPr>
            <p:cNvPr id="18" name="Oval 17"/>
            <p:cNvSpPr/>
            <p:nvPr/>
          </p:nvSpPr>
          <p:spPr>
            <a:xfrm>
              <a:off x="5390089" y="4051250"/>
              <a:ext cx="861430" cy="861430"/>
            </a:xfrm>
            <a:prstGeom prst="ellipse">
              <a:avLst/>
            </a:prstGeom>
            <a:solidFill>
              <a:srgbClr val="D43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9144" y="4049640"/>
              <a:ext cx="4165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Lorem ipsum dolor sit 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99144" y="4359787"/>
              <a:ext cx="52173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velit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rgbClr val="D43E01"/>
                  </a:solidFill>
                  <a:cs typeface="Lato Light" panose="020F0402020204030203" pitchFamily="34" charset="0"/>
                </a:rPr>
                <a:t>esse</a:t>
              </a:r>
              <a:r>
                <a:rPr lang="en-US" sz="1050" dirty="0">
                  <a:solidFill>
                    <a:srgbClr val="D43E01"/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rgbClr val="D43E01"/>
                  </a:solidFill>
                  <a:cs typeface="Lato Light" panose="020F0402020204030203" pitchFamily="34" charset="0"/>
                </a:rPr>
                <a:t>cillum</a:t>
              </a:r>
              <a:r>
                <a:rPr lang="en-US" sz="1050" dirty="0">
                  <a:solidFill>
                    <a:srgbClr val="D43E01"/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 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42567" y="4592606"/>
            <a:ext cx="4594806" cy="648108"/>
            <a:chOff x="5390089" y="5174852"/>
            <a:chExt cx="6126408" cy="864144"/>
          </a:xfrm>
        </p:grpSpPr>
        <p:sp>
          <p:nvSpPr>
            <p:cNvPr id="22" name="TextBox 21"/>
            <p:cNvSpPr txBox="1"/>
            <p:nvPr/>
          </p:nvSpPr>
          <p:spPr>
            <a:xfrm>
              <a:off x="6299144" y="5174852"/>
              <a:ext cx="4165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Lorem ipsum dolor sit 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99144" y="5484999"/>
              <a:ext cx="52173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velit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rgbClr val="A1BB22"/>
                  </a:solidFill>
                  <a:cs typeface="Lato Light" panose="020F0402020204030203" pitchFamily="34" charset="0"/>
                </a:rPr>
                <a:t>esse</a:t>
              </a:r>
              <a:r>
                <a:rPr lang="en-US" sz="1050" dirty="0">
                  <a:solidFill>
                    <a:srgbClr val="A1BB22"/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rgbClr val="A1BB22"/>
                  </a:solidFill>
                  <a:cs typeface="Lato Light" panose="020F0402020204030203" pitchFamily="34" charset="0"/>
                </a:rPr>
                <a:t>cillum</a:t>
              </a:r>
              <a:r>
                <a:rPr lang="en-US" sz="1050" dirty="0">
                  <a:solidFill>
                    <a:srgbClr val="A1BB22"/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dolor.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390089" y="5176462"/>
              <a:ext cx="861430" cy="861430"/>
            </a:xfrm>
            <a:prstGeom prst="ellipse">
              <a:avLst/>
            </a:prstGeom>
            <a:solidFill>
              <a:srgbClr val="A1B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21"/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42567" y="2077090"/>
            <a:ext cx="4594806" cy="648108"/>
            <a:chOff x="5390089" y="1820831"/>
            <a:chExt cx="6126408" cy="864144"/>
          </a:xfrm>
        </p:grpSpPr>
        <p:sp>
          <p:nvSpPr>
            <p:cNvPr id="26" name="Oval 25"/>
            <p:cNvSpPr/>
            <p:nvPr/>
          </p:nvSpPr>
          <p:spPr>
            <a:xfrm>
              <a:off x="5390089" y="1823446"/>
              <a:ext cx="861430" cy="8614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99144" y="1820831"/>
              <a:ext cx="4165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Lato Black" panose="020F0A02020204030203" pitchFamily="34" charset="0"/>
                </a:rPr>
                <a:t>Lorem ipsum dolor sit 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9144" y="2130978"/>
              <a:ext cx="521735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Duis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 in </a:t>
              </a:r>
              <a:r>
                <a:rPr lang="en-US" sz="1050" dirty="0" err="1">
                  <a:solidFill>
                    <a:srgbClr val="3DBF9C"/>
                  </a:solidFill>
                  <a:cs typeface="Lato Light" panose="020F0402020204030203" pitchFamily="34" charset="0"/>
                </a:rPr>
                <a:t>reprehenderit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in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voluptate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velit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esse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cillum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aute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irure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cs typeface="Lato Light" panose="020F0402020204030203" pitchFamily="34" charset="0"/>
                </a:rPr>
                <a:t> dolor.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6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 Black</vt:lpstr>
      <vt:lpstr>Lato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2017-04-17T17:59:37Z</dcterms:created>
  <dcterms:modified xsi:type="dcterms:W3CDTF">2017-04-17T18:01:24Z</dcterms:modified>
</cp:coreProperties>
</file>