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4E3E7-92BD-4BA3-8C93-826D98F65609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5E227-2C46-46B0-8C25-15ED58A3377E}">
      <dgm:prSet phldrT="[Text]"/>
      <dgm:spPr/>
      <dgm:t>
        <a:bodyPr/>
        <a:lstStyle/>
        <a:p>
          <a:endParaRPr lang="en-US" dirty="0"/>
        </a:p>
      </dgm:t>
    </dgm:pt>
    <dgm:pt modelId="{7F9D886D-9CFA-4563-A162-D72A4054237D}" type="parTrans" cxnId="{A19CA0E6-55BD-4F0C-8CDC-0110F4AD5309}">
      <dgm:prSet/>
      <dgm:spPr/>
      <dgm:t>
        <a:bodyPr/>
        <a:lstStyle/>
        <a:p>
          <a:endParaRPr lang="en-US"/>
        </a:p>
      </dgm:t>
    </dgm:pt>
    <dgm:pt modelId="{1136A496-F399-4DBF-9A3B-5C59A41A4C20}" type="sibTrans" cxnId="{A19CA0E6-55BD-4F0C-8CDC-0110F4AD5309}">
      <dgm:prSet/>
      <dgm:spPr/>
      <dgm:t>
        <a:bodyPr/>
        <a:lstStyle/>
        <a:p>
          <a:endParaRPr lang="en-US"/>
        </a:p>
      </dgm:t>
    </dgm:pt>
    <dgm:pt modelId="{402BF6D5-BC22-4BEB-9027-2D822CD0A19A}" type="pres">
      <dgm:prSet presAssocID="{70B4E3E7-92BD-4BA3-8C93-826D98F65609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7F383395-A406-466B-9E8C-672150081A67}" type="pres">
      <dgm:prSet presAssocID="{EF85E227-2C46-46B0-8C25-15ED58A3377E}" presName="picture1" presStyleCnt="0"/>
      <dgm:spPr/>
    </dgm:pt>
    <dgm:pt modelId="{63E8F094-BB29-4F1C-8DE8-869308440306}" type="pres">
      <dgm:prSet presAssocID="{EF85E227-2C46-46B0-8C25-15ED58A3377E}" presName="picture" presStyleLbl="alignImgPlace1" presStyleIdx="0" presStyleCnt="1" custScaleY="200821" custLinFactNeighborX="-229" custLinFactNeighborY="-4000"/>
      <dgm:spPr>
        <a:prstGeom prst="round2SameRect">
          <a:avLst/>
        </a:prstGeom>
        <a:ln>
          <a:noFill/>
        </a:ln>
      </dgm:spPr>
      <dgm:t>
        <a:bodyPr/>
        <a:lstStyle/>
        <a:p>
          <a:endParaRPr lang="en-US"/>
        </a:p>
      </dgm:t>
    </dgm:pt>
    <dgm:pt modelId="{BF7C867C-0ECC-4DC7-8F13-5617889C754B}" type="pres">
      <dgm:prSet presAssocID="{EF85E227-2C46-46B0-8C25-15ED58A3377E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EC547-B238-4169-9C57-B2F9EDC86147}" type="presOf" srcId="{70B4E3E7-92BD-4BA3-8C93-826D98F65609}" destId="{402BF6D5-BC22-4BEB-9027-2D822CD0A19A}" srcOrd="0" destOrd="0" presId="urn:microsoft.com/office/officeart/2011/layout/ThemePictureAlternatingAccent"/>
    <dgm:cxn modelId="{A19CA0E6-55BD-4F0C-8CDC-0110F4AD5309}" srcId="{70B4E3E7-92BD-4BA3-8C93-826D98F65609}" destId="{EF85E227-2C46-46B0-8C25-15ED58A3377E}" srcOrd="0" destOrd="0" parTransId="{7F9D886D-9CFA-4563-A162-D72A4054237D}" sibTransId="{1136A496-F399-4DBF-9A3B-5C59A41A4C20}"/>
    <dgm:cxn modelId="{7304CA0D-F04E-4F39-B8F0-CA7619463F37}" type="presOf" srcId="{EF85E227-2C46-46B0-8C25-15ED58A3377E}" destId="{BF7C867C-0ECC-4DC7-8F13-5617889C754B}" srcOrd="0" destOrd="0" presId="urn:microsoft.com/office/officeart/2011/layout/ThemePictureAlternatingAccent"/>
    <dgm:cxn modelId="{80C6752E-85E2-4AC3-A0C4-7F3FDBD74B4C}" type="presParOf" srcId="{402BF6D5-BC22-4BEB-9027-2D822CD0A19A}" destId="{7F383395-A406-466B-9E8C-672150081A67}" srcOrd="0" destOrd="0" presId="urn:microsoft.com/office/officeart/2011/layout/ThemePictureAlternatingAccent"/>
    <dgm:cxn modelId="{93CD3470-9F2D-4E4F-A20E-78CAB8A09CC1}" type="presParOf" srcId="{7F383395-A406-466B-9E8C-672150081A67}" destId="{63E8F094-BB29-4F1C-8DE8-869308440306}" srcOrd="0" destOrd="0" presId="urn:microsoft.com/office/officeart/2011/layout/ThemePictureAlternatingAccent"/>
    <dgm:cxn modelId="{DA772ED5-E7F6-481D-8D85-9FE272D14DFF}" type="presParOf" srcId="{402BF6D5-BC22-4BEB-9027-2D822CD0A19A}" destId="{BF7C867C-0ECC-4DC7-8F13-5617889C754B}" srcOrd="1" destOrd="0" presId="urn:microsoft.com/office/officeart/2011/layout/ThemePictureAlternatingAccen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4E3E7-92BD-4BA3-8C93-826D98F65609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5E227-2C46-46B0-8C25-15ED58A3377E}">
      <dgm:prSet phldrT="[Text]"/>
      <dgm:spPr/>
      <dgm:t>
        <a:bodyPr/>
        <a:lstStyle/>
        <a:p>
          <a:endParaRPr lang="en-US" dirty="0"/>
        </a:p>
      </dgm:t>
    </dgm:pt>
    <dgm:pt modelId="{7F9D886D-9CFA-4563-A162-D72A4054237D}" type="parTrans" cxnId="{A19CA0E6-55BD-4F0C-8CDC-0110F4AD5309}">
      <dgm:prSet/>
      <dgm:spPr/>
      <dgm:t>
        <a:bodyPr/>
        <a:lstStyle/>
        <a:p>
          <a:endParaRPr lang="en-US"/>
        </a:p>
      </dgm:t>
    </dgm:pt>
    <dgm:pt modelId="{1136A496-F399-4DBF-9A3B-5C59A41A4C20}" type="sibTrans" cxnId="{A19CA0E6-55BD-4F0C-8CDC-0110F4AD5309}">
      <dgm:prSet/>
      <dgm:spPr/>
      <dgm:t>
        <a:bodyPr/>
        <a:lstStyle/>
        <a:p>
          <a:endParaRPr lang="en-US"/>
        </a:p>
      </dgm:t>
    </dgm:pt>
    <dgm:pt modelId="{402BF6D5-BC22-4BEB-9027-2D822CD0A19A}" type="pres">
      <dgm:prSet presAssocID="{70B4E3E7-92BD-4BA3-8C93-826D98F65609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7F383395-A406-466B-9E8C-672150081A67}" type="pres">
      <dgm:prSet presAssocID="{EF85E227-2C46-46B0-8C25-15ED58A3377E}" presName="picture1" presStyleCnt="0"/>
      <dgm:spPr/>
    </dgm:pt>
    <dgm:pt modelId="{63E8F094-BB29-4F1C-8DE8-869308440306}" type="pres">
      <dgm:prSet presAssocID="{EF85E227-2C46-46B0-8C25-15ED58A3377E}" presName="picture" presStyleLbl="alignImgPlace1" presStyleIdx="0" presStyleCnt="1" custScaleY="200821" custLinFactNeighborX="-229" custLinFactNeighborY="-4000"/>
      <dgm:spPr>
        <a:prstGeom prst="round2SameRect">
          <a:avLst/>
        </a:prstGeom>
        <a:ln>
          <a:noFill/>
        </a:ln>
      </dgm:spPr>
      <dgm:t>
        <a:bodyPr/>
        <a:lstStyle/>
        <a:p>
          <a:endParaRPr lang="en-US"/>
        </a:p>
      </dgm:t>
    </dgm:pt>
    <dgm:pt modelId="{BF7C867C-0ECC-4DC7-8F13-5617889C754B}" type="pres">
      <dgm:prSet presAssocID="{EF85E227-2C46-46B0-8C25-15ED58A3377E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C5CD7-DAAC-4B3E-B359-F26120F491EE}" type="presOf" srcId="{70B4E3E7-92BD-4BA3-8C93-826D98F65609}" destId="{402BF6D5-BC22-4BEB-9027-2D822CD0A19A}" srcOrd="0" destOrd="0" presId="urn:microsoft.com/office/officeart/2011/layout/ThemePictureAlternatingAccent"/>
    <dgm:cxn modelId="{461A74C2-23CE-41AD-889F-8227AB794FDF}" type="presOf" srcId="{EF85E227-2C46-46B0-8C25-15ED58A3377E}" destId="{BF7C867C-0ECC-4DC7-8F13-5617889C754B}" srcOrd="0" destOrd="0" presId="urn:microsoft.com/office/officeart/2011/layout/ThemePictureAlternatingAccent"/>
    <dgm:cxn modelId="{A19CA0E6-55BD-4F0C-8CDC-0110F4AD5309}" srcId="{70B4E3E7-92BD-4BA3-8C93-826D98F65609}" destId="{EF85E227-2C46-46B0-8C25-15ED58A3377E}" srcOrd="0" destOrd="0" parTransId="{7F9D886D-9CFA-4563-A162-D72A4054237D}" sibTransId="{1136A496-F399-4DBF-9A3B-5C59A41A4C20}"/>
    <dgm:cxn modelId="{B8F48F1D-5AC4-4151-A6CB-94DD73D5623C}" type="presParOf" srcId="{402BF6D5-BC22-4BEB-9027-2D822CD0A19A}" destId="{7F383395-A406-466B-9E8C-672150081A67}" srcOrd="0" destOrd="0" presId="urn:microsoft.com/office/officeart/2011/layout/ThemePictureAlternatingAccent"/>
    <dgm:cxn modelId="{98B759B4-70D8-4C78-AE1B-64B1508AFEBC}" type="presParOf" srcId="{7F383395-A406-466B-9E8C-672150081A67}" destId="{63E8F094-BB29-4F1C-8DE8-869308440306}" srcOrd="0" destOrd="0" presId="urn:microsoft.com/office/officeart/2011/layout/ThemePictureAlternatingAccent"/>
    <dgm:cxn modelId="{67162A4B-5715-4AF1-9804-B2D03B04AED1}" type="presParOf" srcId="{402BF6D5-BC22-4BEB-9027-2D822CD0A19A}" destId="{BF7C867C-0ECC-4DC7-8F13-5617889C754B}" srcOrd="1" destOrd="0" presId="urn:microsoft.com/office/officeart/2011/layout/ThemePictureAlternatingAccen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B4E3E7-92BD-4BA3-8C93-826D98F65609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5E227-2C46-46B0-8C25-15ED58A3377E}">
      <dgm:prSet phldrT="[Text]"/>
      <dgm:spPr/>
      <dgm:t>
        <a:bodyPr/>
        <a:lstStyle/>
        <a:p>
          <a:endParaRPr lang="en-US" dirty="0"/>
        </a:p>
      </dgm:t>
    </dgm:pt>
    <dgm:pt modelId="{7F9D886D-9CFA-4563-A162-D72A4054237D}" type="parTrans" cxnId="{A19CA0E6-55BD-4F0C-8CDC-0110F4AD5309}">
      <dgm:prSet/>
      <dgm:spPr/>
      <dgm:t>
        <a:bodyPr/>
        <a:lstStyle/>
        <a:p>
          <a:endParaRPr lang="en-US"/>
        </a:p>
      </dgm:t>
    </dgm:pt>
    <dgm:pt modelId="{1136A496-F399-4DBF-9A3B-5C59A41A4C20}" type="sibTrans" cxnId="{A19CA0E6-55BD-4F0C-8CDC-0110F4AD5309}">
      <dgm:prSet/>
      <dgm:spPr/>
      <dgm:t>
        <a:bodyPr/>
        <a:lstStyle/>
        <a:p>
          <a:endParaRPr lang="en-US"/>
        </a:p>
      </dgm:t>
    </dgm:pt>
    <dgm:pt modelId="{402BF6D5-BC22-4BEB-9027-2D822CD0A19A}" type="pres">
      <dgm:prSet presAssocID="{70B4E3E7-92BD-4BA3-8C93-826D98F65609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7F383395-A406-466B-9E8C-672150081A67}" type="pres">
      <dgm:prSet presAssocID="{EF85E227-2C46-46B0-8C25-15ED58A3377E}" presName="picture1" presStyleCnt="0"/>
      <dgm:spPr/>
    </dgm:pt>
    <dgm:pt modelId="{63E8F094-BB29-4F1C-8DE8-869308440306}" type="pres">
      <dgm:prSet presAssocID="{EF85E227-2C46-46B0-8C25-15ED58A3377E}" presName="picture" presStyleLbl="alignImgPlace1" presStyleIdx="0" presStyleCnt="1" custScaleY="200821" custLinFactNeighborY="-187"/>
      <dgm:spPr>
        <a:prstGeom prst="round2SameRect">
          <a:avLst/>
        </a:prstGeom>
        <a:ln>
          <a:noFill/>
        </a:ln>
      </dgm:spPr>
      <dgm:t>
        <a:bodyPr/>
        <a:lstStyle/>
        <a:p>
          <a:endParaRPr lang="en-US"/>
        </a:p>
      </dgm:t>
    </dgm:pt>
    <dgm:pt modelId="{BF7C867C-0ECC-4DC7-8F13-5617889C754B}" type="pres">
      <dgm:prSet presAssocID="{EF85E227-2C46-46B0-8C25-15ED58A3377E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9C3C90-D950-4C9C-A498-058BFBF1F373}" type="presOf" srcId="{EF85E227-2C46-46B0-8C25-15ED58A3377E}" destId="{BF7C867C-0ECC-4DC7-8F13-5617889C754B}" srcOrd="0" destOrd="0" presId="urn:microsoft.com/office/officeart/2011/layout/ThemePictureAlternatingAccent"/>
    <dgm:cxn modelId="{4C97AC49-8A76-4A4A-A22B-1A1A6724F0B9}" type="presOf" srcId="{70B4E3E7-92BD-4BA3-8C93-826D98F65609}" destId="{402BF6D5-BC22-4BEB-9027-2D822CD0A19A}" srcOrd="0" destOrd="0" presId="urn:microsoft.com/office/officeart/2011/layout/ThemePictureAlternatingAccent"/>
    <dgm:cxn modelId="{A19CA0E6-55BD-4F0C-8CDC-0110F4AD5309}" srcId="{70B4E3E7-92BD-4BA3-8C93-826D98F65609}" destId="{EF85E227-2C46-46B0-8C25-15ED58A3377E}" srcOrd="0" destOrd="0" parTransId="{7F9D886D-9CFA-4563-A162-D72A4054237D}" sibTransId="{1136A496-F399-4DBF-9A3B-5C59A41A4C20}"/>
    <dgm:cxn modelId="{D00CB4B0-B21B-4234-B7AB-895B04485079}" type="presParOf" srcId="{402BF6D5-BC22-4BEB-9027-2D822CD0A19A}" destId="{7F383395-A406-466B-9E8C-672150081A67}" srcOrd="0" destOrd="0" presId="urn:microsoft.com/office/officeart/2011/layout/ThemePictureAlternatingAccent"/>
    <dgm:cxn modelId="{C899C6E1-515F-4978-94F8-C61622816591}" type="presParOf" srcId="{7F383395-A406-466B-9E8C-672150081A67}" destId="{63E8F094-BB29-4F1C-8DE8-869308440306}" srcOrd="0" destOrd="0" presId="urn:microsoft.com/office/officeart/2011/layout/ThemePictureAlternatingAccent"/>
    <dgm:cxn modelId="{C3CE7A2F-9971-4A8E-92B3-A03B45ABBF3B}" type="presParOf" srcId="{402BF6D5-BC22-4BEB-9027-2D822CD0A19A}" destId="{BF7C867C-0ECC-4DC7-8F13-5617889C754B}" srcOrd="1" destOrd="0" presId="urn:microsoft.com/office/officeart/2011/layout/ThemePictureAlternatingAccen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B4E3E7-92BD-4BA3-8C93-826D98F65609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5E227-2C46-46B0-8C25-15ED58A3377E}">
      <dgm:prSet phldrT="[Text]"/>
      <dgm:spPr/>
      <dgm:t>
        <a:bodyPr/>
        <a:lstStyle/>
        <a:p>
          <a:endParaRPr lang="en-US" dirty="0"/>
        </a:p>
      </dgm:t>
    </dgm:pt>
    <dgm:pt modelId="{7F9D886D-9CFA-4563-A162-D72A4054237D}" type="parTrans" cxnId="{A19CA0E6-55BD-4F0C-8CDC-0110F4AD5309}">
      <dgm:prSet/>
      <dgm:spPr/>
      <dgm:t>
        <a:bodyPr/>
        <a:lstStyle/>
        <a:p>
          <a:endParaRPr lang="en-US"/>
        </a:p>
      </dgm:t>
    </dgm:pt>
    <dgm:pt modelId="{1136A496-F399-4DBF-9A3B-5C59A41A4C20}" type="sibTrans" cxnId="{A19CA0E6-55BD-4F0C-8CDC-0110F4AD5309}">
      <dgm:prSet/>
      <dgm:spPr/>
      <dgm:t>
        <a:bodyPr/>
        <a:lstStyle/>
        <a:p>
          <a:endParaRPr lang="en-US"/>
        </a:p>
      </dgm:t>
    </dgm:pt>
    <dgm:pt modelId="{402BF6D5-BC22-4BEB-9027-2D822CD0A19A}" type="pres">
      <dgm:prSet presAssocID="{70B4E3E7-92BD-4BA3-8C93-826D98F65609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7F383395-A406-466B-9E8C-672150081A67}" type="pres">
      <dgm:prSet presAssocID="{EF85E227-2C46-46B0-8C25-15ED58A3377E}" presName="picture1" presStyleCnt="0"/>
      <dgm:spPr/>
    </dgm:pt>
    <dgm:pt modelId="{63E8F094-BB29-4F1C-8DE8-869308440306}" type="pres">
      <dgm:prSet presAssocID="{EF85E227-2C46-46B0-8C25-15ED58A3377E}" presName="picture" presStyleLbl="alignImgPlace1" presStyleIdx="0" presStyleCnt="1" custScaleY="200821" custLinFactNeighborX="-229" custLinFactNeighborY="-4000"/>
      <dgm:spPr>
        <a:prstGeom prst="round2SameRect">
          <a:avLst/>
        </a:prstGeom>
        <a:ln>
          <a:noFill/>
        </a:ln>
      </dgm:spPr>
      <dgm:t>
        <a:bodyPr/>
        <a:lstStyle/>
        <a:p>
          <a:endParaRPr lang="en-US"/>
        </a:p>
      </dgm:t>
    </dgm:pt>
    <dgm:pt modelId="{BF7C867C-0ECC-4DC7-8F13-5617889C754B}" type="pres">
      <dgm:prSet presAssocID="{EF85E227-2C46-46B0-8C25-15ED58A3377E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D0A17-F09A-4F30-B453-C297F0700902}" type="presOf" srcId="{EF85E227-2C46-46B0-8C25-15ED58A3377E}" destId="{BF7C867C-0ECC-4DC7-8F13-5617889C754B}" srcOrd="0" destOrd="0" presId="urn:microsoft.com/office/officeart/2011/layout/ThemePictureAlternatingAccent"/>
    <dgm:cxn modelId="{F845C761-1A94-405C-A42B-7E4AC354159C}" type="presOf" srcId="{70B4E3E7-92BD-4BA3-8C93-826D98F65609}" destId="{402BF6D5-BC22-4BEB-9027-2D822CD0A19A}" srcOrd="0" destOrd="0" presId="urn:microsoft.com/office/officeart/2011/layout/ThemePictureAlternatingAccent"/>
    <dgm:cxn modelId="{A19CA0E6-55BD-4F0C-8CDC-0110F4AD5309}" srcId="{70B4E3E7-92BD-4BA3-8C93-826D98F65609}" destId="{EF85E227-2C46-46B0-8C25-15ED58A3377E}" srcOrd="0" destOrd="0" parTransId="{7F9D886D-9CFA-4563-A162-D72A4054237D}" sibTransId="{1136A496-F399-4DBF-9A3B-5C59A41A4C20}"/>
    <dgm:cxn modelId="{BAE96420-AF8E-4EC3-A4B8-71A3B46D7F12}" type="presParOf" srcId="{402BF6D5-BC22-4BEB-9027-2D822CD0A19A}" destId="{7F383395-A406-466B-9E8C-672150081A67}" srcOrd="0" destOrd="0" presId="urn:microsoft.com/office/officeart/2011/layout/ThemePictureAlternatingAccent"/>
    <dgm:cxn modelId="{F2C529CB-C1D6-4922-9A1A-CC7AAE339B68}" type="presParOf" srcId="{7F383395-A406-466B-9E8C-672150081A67}" destId="{63E8F094-BB29-4F1C-8DE8-869308440306}" srcOrd="0" destOrd="0" presId="urn:microsoft.com/office/officeart/2011/layout/ThemePictureAlternatingAccent"/>
    <dgm:cxn modelId="{B53778FF-3E89-44C4-852F-7EB4C8B15EC0}" type="presParOf" srcId="{402BF6D5-BC22-4BEB-9027-2D822CD0A19A}" destId="{BF7C867C-0ECC-4DC7-8F13-5617889C754B}" srcOrd="1" destOrd="0" presId="urn:microsoft.com/office/officeart/2011/layout/ThemePictureAlternatingAccen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B4E3E7-92BD-4BA3-8C93-826D98F65609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5E227-2C46-46B0-8C25-15ED58A3377E}">
      <dgm:prSet phldrT="[Text]"/>
      <dgm:spPr/>
      <dgm:t>
        <a:bodyPr/>
        <a:lstStyle/>
        <a:p>
          <a:endParaRPr lang="en-US" dirty="0"/>
        </a:p>
      </dgm:t>
    </dgm:pt>
    <dgm:pt modelId="{7F9D886D-9CFA-4563-A162-D72A4054237D}" type="parTrans" cxnId="{A19CA0E6-55BD-4F0C-8CDC-0110F4AD5309}">
      <dgm:prSet/>
      <dgm:spPr/>
      <dgm:t>
        <a:bodyPr/>
        <a:lstStyle/>
        <a:p>
          <a:endParaRPr lang="en-US"/>
        </a:p>
      </dgm:t>
    </dgm:pt>
    <dgm:pt modelId="{1136A496-F399-4DBF-9A3B-5C59A41A4C20}" type="sibTrans" cxnId="{A19CA0E6-55BD-4F0C-8CDC-0110F4AD5309}">
      <dgm:prSet/>
      <dgm:spPr/>
      <dgm:t>
        <a:bodyPr/>
        <a:lstStyle/>
        <a:p>
          <a:endParaRPr lang="en-US"/>
        </a:p>
      </dgm:t>
    </dgm:pt>
    <dgm:pt modelId="{402BF6D5-BC22-4BEB-9027-2D822CD0A19A}" type="pres">
      <dgm:prSet presAssocID="{70B4E3E7-92BD-4BA3-8C93-826D98F65609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7F383395-A406-466B-9E8C-672150081A67}" type="pres">
      <dgm:prSet presAssocID="{EF85E227-2C46-46B0-8C25-15ED58A3377E}" presName="picture1" presStyleCnt="0"/>
      <dgm:spPr/>
    </dgm:pt>
    <dgm:pt modelId="{63E8F094-BB29-4F1C-8DE8-869308440306}" type="pres">
      <dgm:prSet presAssocID="{EF85E227-2C46-46B0-8C25-15ED58A3377E}" presName="picture" presStyleLbl="alignImgPlace1" presStyleIdx="0" presStyleCnt="1" custScaleY="200821" custLinFactNeighborX="-229" custLinFactNeighborY="-4000"/>
      <dgm:spPr>
        <a:prstGeom prst="round2SameRect">
          <a:avLst/>
        </a:prstGeom>
        <a:ln>
          <a:noFill/>
        </a:ln>
      </dgm:spPr>
      <dgm:t>
        <a:bodyPr/>
        <a:lstStyle/>
        <a:p>
          <a:endParaRPr lang="en-US"/>
        </a:p>
      </dgm:t>
    </dgm:pt>
    <dgm:pt modelId="{BF7C867C-0ECC-4DC7-8F13-5617889C754B}" type="pres">
      <dgm:prSet presAssocID="{EF85E227-2C46-46B0-8C25-15ED58A3377E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26070-91DE-4A02-B2AF-C8BFBF23A6C5}" type="presOf" srcId="{70B4E3E7-92BD-4BA3-8C93-826D98F65609}" destId="{402BF6D5-BC22-4BEB-9027-2D822CD0A19A}" srcOrd="0" destOrd="0" presId="urn:microsoft.com/office/officeart/2011/layout/ThemePictureAlternatingAccent"/>
    <dgm:cxn modelId="{A19CA0E6-55BD-4F0C-8CDC-0110F4AD5309}" srcId="{70B4E3E7-92BD-4BA3-8C93-826D98F65609}" destId="{EF85E227-2C46-46B0-8C25-15ED58A3377E}" srcOrd="0" destOrd="0" parTransId="{7F9D886D-9CFA-4563-A162-D72A4054237D}" sibTransId="{1136A496-F399-4DBF-9A3B-5C59A41A4C20}"/>
    <dgm:cxn modelId="{6C4E8FE3-7BF3-4D0F-838B-EF9A1D404A7E}" type="presOf" srcId="{EF85E227-2C46-46B0-8C25-15ED58A3377E}" destId="{BF7C867C-0ECC-4DC7-8F13-5617889C754B}" srcOrd="0" destOrd="0" presId="urn:microsoft.com/office/officeart/2011/layout/ThemePictureAlternatingAccent"/>
    <dgm:cxn modelId="{2DB0F4B3-C251-4041-A0E6-BE80FC3DC67D}" type="presParOf" srcId="{402BF6D5-BC22-4BEB-9027-2D822CD0A19A}" destId="{7F383395-A406-466B-9E8C-672150081A67}" srcOrd="0" destOrd="0" presId="urn:microsoft.com/office/officeart/2011/layout/ThemePictureAlternatingAccent"/>
    <dgm:cxn modelId="{39495BE8-FDF7-4C6D-91E3-1B83E2C0E856}" type="presParOf" srcId="{7F383395-A406-466B-9E8C-672150081A67}" destId="{63E8F094-BB29-4F1C-8DE8-869308440306}" srcOrd="0" destOrd="0" presId="urn:microsoft.com/office/officeart/2011/layout/ThemePictureAlternatingAccent"/>
    <dgm:cxn modelId="{418093C7-97E0-46C5-B4EE-AAF67CBC0E89}" type="presParOf" srcId="{402BF6D5-BC22-4BEB-9027-2D822CD0A19A}" destId="{BF7C867C-0ECC-4DC7-8F13-5617889C754B}" srcOrd="1" destOrd="0" presId="urn:microsoft.com/office/officeart/2011/layout/ThemePictureAlternatingAccen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8F094-BB29-4F1C-8DE8-869308440306}">
      <dsp:nvSpPr>
        <dsp:cNvPr id="0" name=""/>
        <dsp:cNvSpPr/>
      </dsp:nvSpPr>
      <dsp:spPr>
        <a:xfrm>
          <a:off x="0" y="0"/>
          <a:ext cx="1544984" cy="1915217"/>
        </a:xfrm>
        <a:prstGeom prst="round2Same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C867C-0ECC-4DC7-8F13-5617889C754B}">
      <dsp:nvSpPr>
        <dsp:cNvPr id="0" name=""/>
        <dsp:cNvSpPr/>
      </dsp:nvSpPr>
      <dsp:spPr>
        <a:xfrm>
          <a:off x="0" y="1317723"/>
          <a:ext cx="1544984" cy="111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317723"/>
        <a:ext cx="1544984" cy="11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8F094-BB29-4F1C-8DE8-869308440306}">
      <dsp:nvSpPr>
        <dsp:cNvPr id="0" name=""/>
        <dsp:cNvSpPr/>
      </dsp:nvSpPr>
      <dsp:spPr>
        <a:xfrm>
          <a:off x="0" y="0"/>
          <a:ext cx="1544984" cy="1915217"/>
        </a:xfrm>
        <a:prstGeom prst="round2Same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C867C-0ECC-4DC7-8F13-5617889C754B}">
      <dsp:nvSpPr>
        <dsp:cNvPr id="0" name=""/>
        <dsp:cNvSpPr/>
      </dsp:nvSpPr>
      <dsp:spPr>
        <a:xfrm>
          <a:off x="0" y="1317723"/>
          <a:ext cx="1544984" cy="111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317723"/>
        <a:ext cx="1544984" cy="11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8F094-BB29-4F1C-8DE8-869308440306}">
      <dsp:nvSpPr>
        <dsp:cNvPr id="0" name=""/>
        <dsp:cNvSpPr/>
      </dsp:nvSpPr>
      <dsp:spPr>
        <a:xfrm>
          <a:off x="0" y="0"/>
          <a:ext cx="1544984" cy="1915217"/>
        </a:xfrm>
        <a:prstGeom prst="round2Same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C867C-0ECC-4DC7-8F13-5617889C754B}">
      <dsp:nvSpPr>
        <dsp:cNvPr id="0" name=""/>
        <dsp:cNvSpPr/>
      </dsp:nvSpPr>
      <dsp:spPr>
        <a:xfrm>
          <a:off x="0" y="1317723"/>
          <a:ext cx="1544984" cy="111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317723"/>
        <a:ext cx="1544984" cy="111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8F094-BB29-4F1C-8DE8-869308440306}">
      <dsp:nvSpPr>
        <dsp:cNvPr id="0" name=""/>
        <dsp:cNvSpPr/>
      </dsp:nvSpPr>
      <dsp:spPr>
        <a:xfrm>
          <a:off x="0" y="0"/>
          <a:ext cx="1544984" cy="1915217"/>
        </a:xfrm>
        <a:prstGeom prst="round2Same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C867C-0ECC-4DC7-8F13-5617889C754B}">
      <dsp:nvSpPr>
        <dsp:cNvPr id="0" name=""/>
        <dsp:cNvSpPr/>
      </dsp:nvSpPr>
      <dsp:spPr>
        <a:xfrm>
          <a:off x="0" y="1317723"/>
          <a:ext cx="1544984" cy="111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317723"/>
        <a:ext cx="1544984" cy="111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8F094-BB29-4F1C-8DE8-869308440306}">
      <dsp:nvSpPr>
        <dsp:cNvPr id="0" name=""/>
        <dsp:cNvSpPr/>
      </dsp:nvSpPr>
      <dsp:spPr>
        <a:xfrm>
          <a:off x="0" y="0"/>
          <a:ext cx="1544984" cy="1915217"/>
        </a:xfrm>
        <a:prstGeom prst="round2Same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C867C-0ECC-4DC7-8F13-5617889C754B}">
      <dsp:nvSpPr>
        <dsp:cNvPr id="0" name=""/>
        <dsp:cNvSpPr/>
      </dsp:nvSpPr>
      <dsp:spPr>
        <a:xfrm>
          <a:off x="0" y="1317723"/>
          <a:ext cx="1544984" cy="111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317723"/>
        <a:ext cx="1544984" cy="11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9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03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5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8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3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35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D2D91-2DAE-475A-8271-8EB8C8101F4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7BD9-A557-4CD5-A223-12DBB7E4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3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7662838"/>
              </p:ext>
            </p:extLst>
          </p:nvPr>
        </p:nvGraphicFramePr>
        <p:xfrm>
          <a:off x="554919" y="2192643"/>
          <a:ext cx="1544984" cy="19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87954128"/>
              </p:ext>
            </p:extLst>
          </p:nvPr>
        </p:nvGraphicFramePr>
        <p:xfrm>
          <a:off x="2169406" y="2192643"/>
          <a:ext cx="1544984" cy="19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1857021"/>
              </p:ext>
            </p:extLst>
          </p:nvPr>
        </p:nvGraphicFramePr>
        <p:xfrm>
          <a:off x="3783894" y="2192641"/>
          <a:ext cx="1544984" cy="19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04266879"/>
              </p:ext>
            </p:extLst>
          </p:nvPr>
        </p:nvGraphicFramePr>
        <p:xfrm>
          <a:off x="5398381" y="2194430"/>
          <a:ext cx="1544984" cy="19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34296821"/>
              </p:ext>
            </p:extLst>
          </p:nvPr>
        </p:nvGraphicFramePr>
        <p:xfrm>
          <a:off x="7027156" y="2194429"/>
          <a:ext cx="1544984" cy="19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2484" y="4108981"/>
            <a:ext cx="1547249" cy="1240700"/>
            <a:chOff x="736645" y="4335641"/>
            <a:chExt cx="2062999" cy="1654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ound Same Side Corner Rectangle 9"/>
            <p:cNvSpPr/>
            <p:nvPr/>
          </p:nvSpPr>
          <p:spPr>
            <a:xfrm rot="10800000">
              <a:off x="736645" y="4335641"/>
              <a:ext cx="2062999" cy="1654266"/>
            </a:xfrm>
            <a:prstGeom prst="round2SameRect">
              <a:avLst>
                <a:gd name="adj1" fmla="val 9758"/>
                <a:gd name="adj2" fmla="val 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6645" y="4335641"/>
              <a:ext cx="2042146" cy="1523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solidFill>
                  <a:schemeClr val="lt1"/>
                </a:solidFill>
              </a:endParaRPr>
            </a:p>
            <a:p>
              <a:pPr algn="ctr"/>
              <a:r>
                <a:rPr lang="en-US" sz="1350" dirty="0">
                  <a:solidFill>
                    <a:schemeClr val="lt1"/>
                  </a:solidFill>
                </a:rPr>
                <a:t>Brand</a:t>
              </a:r>
            </a:p>
            <a:p>
              <a:pPr algn="ctr"/>
              <a:endParaRPr lang="en-US" sz="975" dirty="0"/>
            </a:p>
            <a:p>
              <a:pPr algn="ctr"/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is the simply dummy text of the printing and typesetting industry. </a:t>
              </a:r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has been 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68130" y="4108981"/>
            <a:ext cx="1547250" cy="1240700"/>
            <a:chOff x="2890840" y="4335641"/>
            <a:chExt cx="2063000" cy="1654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ound Same Side Corner Rectangle 12"/>
            <p:cNvSpPr/>
            <p:nvPr/>
          </p:nvSpPr>
          <p:spPr>
            <a:xfrm rot="10800000">
              <a:off x="2890840" y="4335641"/>
              <a:ext cx="2063000" cy="1654266"/>
            </a:xfrm>
            <a:prstGeom prst="round2SameRect">
              <a:avLst>
                <a:gd name="adj1" fmla="val 8990"/>
                <a:gd name="adj2" fmla="val 0"/>
              </a:avLst>
            </a:prstGeom>
            <a:solidFill>
              <a:srgbClr val="FF85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267" y="4335641"/>
              <a:ext cx="2042145" cy="1523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solidFill>
                  <a:schemeClr val="lt1"/>
                </a:solidFill>
              </a:endParaRPr>
            </a:p>
            <a:p>
              <a:pPr algn="ctr"/>
              <a:r>
                <a:rPr lang="en-US" sz="1350" dirty="0">
                  <a:solidFill>
                    <a:schemeClr val="lt1"/>
                  </a:solidFill>
                </a:rPr>
                <a:t>Current</a:t>
              </a:r>
            </a:p>
            <a:p>
              <a:pPr algn="ctr"/>
              <a:endParaRPr lang="en-US" sz="975" dirty="0"/>
            </a:p>
            <a:p>
              <a:pPr algn="ctr"/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is the simply dummy text of the printing and typesetting industry. </a:t>
              </a:r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has been 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83774" y="4108981"/>
            <a:ext cx="1547250" cy="1240700"/>
            <a:chOff x="5045032" y="4335641"/>
            <a:chExt cx="2063000" cy="1654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5045034" y="4335641"/>
              <a:ext cx="2062998" cy="1654266"/>
            </a:xfrm>
            <a:prstGeom prst="round2SameRect">
              <a:avLst>
                <a:gd name="adj1" fmla="val 8990"/>
                <a:gd name="adj2" fmla="val 0"/>
              </a:avLst>
            </a:prstGeom>
            <a:solidFill>
              <a:srgbClr val="A1BC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5032" y="4335641"/>
              <a:ext cx="2042145" cy="1523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solidFill>
                  <a:schemeClr val="lt1"/>
                </a:solidFill>
              </a:endParaRPr>
            </a:p>
            <a:p>
              <a:pPr algn="ctr"/>
              <a:r>
                <a:rPr lang="en-US" sz="1350" dirty="0">
                  <a:solidFill>
                    <a:schemeClr val="lt1"/>
                  </a:solidFill>
                </a:rPr>
                <a:t>Trend</a:t>
              </a:r>
            </a:p>
            <a:p>
              <a:pPr algn="ctr"/>
              <a:endParaRPr lang="en-US" sz="975" dirty="0"/>
            </a:p>
            <a:p>
              <a:pPr algn="ctr"/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is the simply dummy text of the printing and typesetting industry. </a:t>
              </a:r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has been 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9419" y="4108981"/>
            <a:ext cx="1544208" cy="1240700"/>
            <a:chOff x="7199225" y="4335641"/>
            <a:chExt cx="2058944" cy="1654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 Same Side Corner Rectangle 18"/>
            <p:cNvSpPr/>
            <p:nvPr/>
          </p:nvSpPr>
          <p:spPr>
            <a:xfrm rot="10800000">
              <a:off x="7199227" y="4335641"/>
              <a:ext cx="2058942" cy="1654266"/>
            </a:xfrm>
            <a:prstGeom prst="round2SameRect">
              <a:avLst>
                <a:gd name="adj1" fmla="val 7071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99225" y="4335641"/>
              <a:ext cx="2042145" cy="1523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solidFill>
                  <a:schemeClr val="lt1"/>
                </a:solidFill>
              </a:endParaRPr>
            </a:p>
            <a:p>
              <a:pPr algn="ctr"/>
              <a:r>
                <a:rPr lang="en-US" sz="1350" dirty="0">
                  <a:solidFill>
                    <a:schemeClr val="lt1"/>
                  </a:solidFill>
                </a:rPr>
                <a:t>Design</a:t>
              </a:r>
            </a:p>
            <a:p>
              <a:pPr algn="ctr"/>
              <a:endParaRPr lang="en-US" sz="975" dirty="0"/>
            </a:p>
            <a:p>
              <a:pPr algn="ctr"/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is the simply dummy text of the printing and typesetting industry. </a:t>
              </a:r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has been 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27664" y="4108981"/>
            <a:ext cx="1545798" cy="1240700"/>
            <a:chOff x="9370219" y="4335641"/>
            <a:chExt cx="2061064" cy="1654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ound Same Side Corner Rectangle 21"/>
            <p:cNvSpPr/>
            <p:nvPr/>
          </p:nvSpPr>
          <p:spPr>
            <a:xfrm rot="10800000">
              <a:off x="9370219" y="4335641"/>
              <a:ext cx="2061064" cy="1654266"/>
            </a:xfrm>
            <a:prstGeom prst="round2SameRect">
              <a:avLst>
                <a:gd name="adj1" fmla="val 5535"/>
                <a:gd name="adj2" fmla="val 0"/>
              </a:avLst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79678" y="4335641"/>
              <a:ext cx="2042145" cy="1523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solidFill>
                  <a:schemeClr val="lt1"/>
                </a:solidFill>
              </a:endParaRPr>
            </a:p>
            <a:p>
              <a:pPr algn="ctr"/>
              <a:r>
                <a:rPr lang="en-US" sz="1350" dirty="0">
                  <a:solidFill>
                    <a:schemeClr val="lt1"/>
                  </a:solidFill>
                </a:rPr>
                <a:t>Artwork</a:t>
              </a:r>
            </a:p>
            <a:p>
              <a:pPr algn="ctr"/>
              <a:endParaRPr lang="en-US" sz="975" dirty="0"/>
            </a:p>
            <a:p>
              <a:pPr algn="ctr"/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is the simply dummy text of the printing and typesetting industry. </a:t>
              </a:r>
              <a:r>
                <a:rPr lang="en-US" sz="900" dirty="0" err="1">
                  <a:solidFill>
                    <a:schemeClr val="lt1"/>
                  </a:solidFill>
                </a:rPr>
                <a:t>Lorem</a:t>
              </a:r>
              <a:r>
                <a:rPr lang="en-US" sz="900" dirty="0">
                  <a:solidFill>
                    <a:schemeClr val="lt1"/>
                  </a:solidFill>
                </a:rPr>
                <a:t> </a:t>
              </a:r>
              <a:r>
                <a:rPr lang="en-US" sz="900" dirty="0" err="1">
                  <a:solidFill>
                    <a:schemeClr val="lt1"/>
                  </a:solidFill>
                </a:rPr>
                <a:t>Ipsum</a:t>
              </a:r>
              <a:r>
                <a:rPr lang="en-US" sz="900" dirty="0">
                  <a:solidFill>
                    <a:schemeClr val="lt1"/>
                  </a:solidFill>
                </a:rPr>
                <a:t> has been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8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2</cp:revision>
  <dcterms:created xsi:type="dcterms:W3CDTF">2017-04-17T18:17:18Z</dcterms:created>
  <dcterms:modified xsi:type="dcterms:W3CDTF">2017-04-17T18:18:14Z</dcterms:modified>
</cp:coreProperties>
</file>