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4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2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4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7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1615-33E1-489C-AD2D-0FE64104F814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471A-DD76-4998-BB00-CCA00CE02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6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278" y="4494496"/>
            <a:ext cx="986424" cy="1033397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 dirty="0">
              <a:solidFill>
                <a:prstClr val="white"/>
              </a:solidFill>
            </a:endParaRP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Lorem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ipsum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>
                <a:solidFill>
                  <a:prstClr val="white"/>
                </a:solidFill>
              </a:rPr>
              <a:t>dolor sit </a:t>
            </a:r>
            <a:r>
              <a:rPr lang="en-US" sz="825" dirty="0" err="1">
                <a:solidFill>
                  <a:prstClr val="white"/>
                </a:solidFill>
              </a:rPr>
              <a:t>amet</a:t>
            </a:r>
            <a:r>
              <a:rPr lang="en-US" sz="825" dirty="0">
                <a:solidFill>
                  <a:prstClr val="white"/>
                </a:solidFill>
              </a:rPr>
              <a:t>,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consectetur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adipiscing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elit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2420" y="4024769"/>
            <a:ext cx="986424" cy="1503123"/>
          </a:xfrm>
          <a:prstGeom prst="rect">
            <a:avLst/>
          </a:prstGeom>
          <a:solidFill>
            <a:srgbClr val="FF850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 dirty="0">
              <a:solidFill>
                <a:prstClr val="white"/>
              </a:solidFill>
            </a:endParaRP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Lorem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ipsum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>
                <a:solidFill>
                  <a:prstClr val="white"/>
                </a:solidFill>
              </a:rPr>
              <a:t>dolor sit </a:t>
            </a:r>
            <a:r>
              <a:rPr lang="en-US" sz="825" dirty="0" err="1">
                <a:solidFill>
                  <a:prstClr val="white"/>
                </a:solidFill>
              </a:rPr>
              <a:t>amet</a:t>
            </a:r>
            <a:r>
              <a:rPr lang="en-US" sz="825" dirty="0">
                <a:solidFill>
                  <a:prstClr val="white"/>
                </a:solidFill>
              </a:rPr>
              <a:t>,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consectetur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adipiscing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elit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3561" y="3555043"/>
            <a:ext cx="986424" cy="1972849"/>
          </a:xfrm>
          <a:prstGeom prst="rect">
            <a:avLst/>
          </a:prstGeom>
          <a:solidFill>
            <a:srgbClr val="A1BC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>
              <a:solidFill>
                <a:prstClr val="white"/>
              </a:solidFill>
            </a:endParaRPr>
          </a:p>
          <a:p>
            <a:pPr algn="ctr"/>
            <a:r>
              <a:rPr lang="en-US" sz="825">
                <a:solidFill>
                  <a:prstClr val="white"/>
                </a:solidFill>
              </a:rPr>
              <a:t>Lorem ipsum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dolor sit amet,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consectetur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adipiscing elit</a:t>
            </a: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702" y="3122896"/>
            <a:ext cx="986424" cy="240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>
              <a:solidFill>
                <a:prstClr val="white"/>
              </a:solidFill>
            </a:endParaRPr>
          </a:p>
          <a:p>
            <a:pPr algn="ctr"/>
            <a:r>
              <a:rPr lang="en-US" sz="825">
                <a:solidFill>
                  <a:prstClr val="white"/>
                </a:solidFill>
              </a:rPr>
              <a:t>Lorem ipsum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dolor sit amet,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consectetur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adipiscing elit</a:t>
            </a: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5843" y="2775298"/>
            <a:ext cx="986424" cy="2752595"/>
          </a:xfrm>
          <a:prstGeom prst="rect">
            <a:avLst/>
          </a:prstGeom>
          <a:solidFill>
            <a:srgbClr val="3DBF9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>
              <a:solidFill>
                <a:prstClr val="white"/>
              </a:solidFill>
            </a:endParaRPr>
          </a:p>
          <a:p>
            <a:pPr algn="ctr"/>
            <a:r>
              <a:rPr lang="en-US" sz="825">
                <a:solidFill>
                  <a:prstClr val="white"/>
                </a:solidFill>
              </a:rPr>
              <a:t>Lorem ipsum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dolor sit amet,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consectetur </a:t>
            </a:r>
          </a:p>
          <a:p>
            <a:pPr algn="ctr"/>
            <a:r>
              <a:rPr lang="en-US" sz="825">
                <a:solidFill>
                  <a:prstClr val="white"/>
                </a:solidFill>
              </a:rPr>
              <a:t>adipiscing elit</a:t>
            </a: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6985" y="2484068"/>
            <a:ext cx="986424" cy="3043825"/>
          </a:xfrm>
          <a:prstGeom prst="rect">
            <a:avLst/>
          </a:prstGeom>
          <a:solidFill>
            <a:srgbClr val="D73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EXAMPLE</a:t>
            </a:r>
          </a:p>
          <a:p>
            <a:pPr algn="ctr"/>
            <a:endParaRPr lang="en-US" sz="1050" dirty="0">
              <a:solidFill>
                <a:prstClr val="white"/>
              </a:solidFill>
            </a:endParaRP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Lorem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ipsum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>
                <a:solidFill>
                  <a:prstClr val="white"/>
                </a:solidFill>
              </a:rPr>
              <a:t>dolor sit </a:t>
            </a:r>
            <a:r>
              <a:rPr lang="en-US" sz="825" dirty="0" err="1">
                <a:solidFill>
                  <a:prstClr val="white"/>
                </a:solidFill>
              </a:rPr>
              <a:t>amet</a:t>
            </a:r>
            <a:r>
              <a:rPr lang="en-US" sz="825" dirty="0">
                <a:solidFill>
                  <a:prstClr val="white"/>
                </a:solidFill>
              </a:rPr>
              <a:t>,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consectetur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en-US" sz="825" dirty="0" err="1">
                <a:solidFill>
                  <a:prstClr val="white"/>
                </a:solidFill>
              </a:rPr>
              <a:t>adipiscing</a:t>
            </a:r>
            <a:r>
              <a:rPr lang="en-US" sz="825" dirty="0">
                <a:solidFill>
                  <a:prstClr val="white"/>
                </a:solidFill>
              </a:rPr>
              <a:t> </a:t>
            </a:r>
            <a:r>
              <a:rPr lang="en-US" sz="825" dirty="0" err="1">
                <a:solidFill>
                  <a:prstClr val="white"/>
                </a:solidFill>
              </a:rPr>
              <a:t>elit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1058990" y="3974393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4472C4"/>
                </a:solidFill>
              </a:rPr>
              <a:t></a:t>
            </a:r>
            <a:endParaRPr lang="ru-RU" sz="2700" dirty="0">
              <a:solidFill>
                <a:srgbClr val="44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76895" y="3355571"/>
            <a:ext cx="715191" cy="449721"/>
            <a:chOff x="1169193" y="3106227"/>
            <a:chExt cx="95358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9193" y="3167782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12%</a:t>
              </a:r>
            </a:p>
          </p:txBody>
        </p:sp>
      </p:grp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2360132" y="3515179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FF8504"/>
                </a:solidFill>
              </a:rPr>
              <a:t></a:t>
            </a:r>
            <a:endParaRPr lang="ru-RU" sz="2700" dirty="0">
              <a:solidFill>
                <a:srgbClr val="FF850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74151" y="2905850"/>
            <a:ext cx="719076" cy="449721"/>
            <a:chOff x="1164013" y="3106227"/>
            <a:chExt cx="95876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64013" y="3167782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24%</a:t>
              </a:r>
            </a:p>
          </p:txBody>
        </p:sp>
      </p:grp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661273" y="3018143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A1BC1F"/>
                </a:solidFill>
              </a:rPr>
              <a:t></a:t>
            </a:r>
            <a:endParaRPr lang="ru-RU" sz="2700" dirty="0">
              <a:solidFill>
                <a:srgbClr val="A1BC1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9177" y="2411096"/>
            <a:ext cx="715191" cy="449721"/>
            <a:chOff x="1169193" y="3106227"/>
            <a:chExt cx="95358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4" name="Group 23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169193" y="3167782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36%</a:t>
              </a:r>
            </a:p>
          </p:txBody>
        </p:sp>
      </p:grp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5002601" y="2599798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404040"/>
                </a:solidFill>
              </a:rPr>
              <a:t></a:t>
            </a:r>
            <a:endParaRPr lang="ru-RU" sz="2700" dirty="0">
              <a:solidFill>
                <a:srgbClr val="40404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20505" y="2015002"/>
            <a:ext cx="715191" cy="449721"/>
            <a:chOff x="1169193" y="3106227"/>
            <a:chExt cx="95358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Group 29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69193" y="3155256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48%</a:t>
              </a:r>
            </a:p>
          </p:txBody>
        </p:sp>
      </p:grp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271518" y="2295933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3DBF9C"/>
                </a:solidFill>
              </a:rPr>
              <a:t></a:t>
            </a:r>
            <a:endParaRPr lang="ru-RU" sz="2700" dirty="0">
              <a:solidFill>
                <a:srgbClr val="3DBF9C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089422" y="1711137"/>
            <a:ext cx="715191" cy="449721"/>
            <a:chOff x="1169193" y="3106227"/>
            <a:chExt cx="95358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169193" y="3171670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68%</a:t>
              </a:r>
            </a:p>
          </p:txBody>
        </p:sp>
      </p:grp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7575605" y="2038590"/>
            <a:ext cx="351000" cy="35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700" dirty="0">
                <a:solidFill>
                  <a:srgbClr val="D73C05"/>
                </a:solidFill>
              </a:rPr>
              <a:t></a:t>
            </a:r>
            <a:endParaRPr lang="ru-RU" sz="2700" dirty="0">
              <a:solidFill>
                <a:srgbClr val="D73C05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393509" y="1453794"/>
            <a:ext cx="715191" cy="449721"/>
            <a:chOff x="1169193" y="3106227"/>
            <a:chExt cx="953588" cy="59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Group 41"/>
            <p:cNvGrpSpPr/>
            <p:nvPr/>
          </p:nvGrpSpPr>
          <p:grpSpPr>
            <a:xfrm>
              <a:off x="1169193" y="3106227"/>
              <a:ext cx="953588" cy="599628"/>
              <a:chOff x="1169193" y="3106227"/>
              <a:chExt cx="953588" cy="59962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169193" y="3106227"/>
                <a:ext cx="953588" cy="5232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1512797" y="3553038"/>
                <a:ext cx="266380" cy="152817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69193" y="3168676"/>
              <a:ext cx="953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6" grpId="0"/>
      <p:bldP spid="22" grpId="0"/>
      <p:bldP spid="28" grpId="0"/>
      <p:bldP spid="34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79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2017-04-17T18:04:17Z</dcterms:created>
  <dcterms:modified xsi:type="dcterms:W3CDTF">2017-04-17T18:05:57Z</dcterms:modified>
</cp:coreProperties>
</file>