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6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5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6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5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E3F7-F8BA-40A5-BD06-5A81CA67144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E878-15F7-4460-9B38-FDA9508E8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9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 rot="5400000">
            <a:off x="1042127" y="2415214"/>
            <a:ext cx="2326404" cy="2464739"/>
          </a:xfrm>
          <a:custGeom>
            <a:avLst/>
            <a:gdLst>
              <a:gd name="T0" fmla="*/ 485 w 485"/>
              <a:gd name="T1" fmla="*/ 257 h 514"/>
              <a:gd name="T2" fmla="*/ 230 w 485"/>
              <a:gd name="T3" fmla="*/ 0 h 514"/>
              <a:gd name="T4" fmla="*/ 228 w 485"/>
              <a:gd name="T5" fmla="*/ 0 h 514"/>
              <a:gd name="T6" fmla="*/ 216 w 485"/>
              <a:gd name="T7" fmla="*/ 12 h 514"/>
              <a:gd name="T8" fmla="*/ 228 w 485"/>
              <a:gd name="T9" fmla="*/ 25 h 514"/>
              <a:gd name="T10" fmla="*/ 460 w 485"/>
              <a:gd name="T11" fmla="*/ 257 h 514"/>
              <a:gd name="T12" fmla="*/ 228 w 485"/>
              <a:gd name="T13" fmla="*/ 489 h 514"/>
              <a:gd name="T14" fmla="*/ 24 w 485"/>
              <a:gd name="T15" fmla="*/ 369 h 514"/>
              <a:gd name="T16" fmla="*/ 13 w 485"/>
              <a:gd name="T17" fmla="*/ 361 h 514"/>
              <a:gd name="T18" fmla="*/ 0 w 485"/>
              <a:gd name="T19" fmla="*/ 373 h 514"/>
              <a:gd name="T20" fmla="*/ 2 w 485"/>
              <a:gd name="T21" fmla="*/ 379 h 514"/>
              <a:gd name="T22" fmla="*/ 2 w 485"/>
              <a:gd name="T23" fmla="*/ 379 h 514"/>
              <a:gd name="T24" fmla="*/ 228 w 485"/>
              <a:gd name="T25" fmla="*/ 514 h 514"/>
              <a:gd name="T26" fmla="*/ 485 w 485"/>
              <a:gd name="T27" fmla="*/ 25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5" h="514">
                <a:moveTo>
                  <a:pt x="485" y="257"/>
                </a:moveTo>
                <a:cubicBezTo>
                  <a:pt x="485" y="116"/>
                  <a:pt x="371" y="1"/>
                  <a:pt x="230" y="0"/>
                </a:cubicBezTo>
                <a:cubicBezTo>
                  <a:pt x="229" y="0"/>
                  <a:pt x="229" y="0"/>
                  <a:pt x="228" y="0"/>
                </a:cubicBezTo>
                <a:cubicBezTo>
                  <a:pt x="221" y="0"/>
                  <a:pt x="216" y="5"/>
                  <a:pt x="216" y="12"/>
                </a:cubicBezTo>
                <a:cubicBezTo>
                  <a:pt x="216" y="19"/>
                  <a:pt x="221" y="25"/>
                  <a:pt x="228" y="25"/>
                </a:cubicBezTo>
                <a:cubicBezTo>
                  <a:pt x="356" y="25"/>
                  <a:pt x="460" y="129"/>
                  <a:pt x="460" y="257"/>
                </a:cubicBezTo>
                <a:cubicBezTo>
                  <a:pt x="460" y="385"/>
                  <a:pt x="356" y="489"/>
                  <a:pt x="228" y="489"/>
                </a:cubicBezTo>
                <a:cubicBezTo>
                  <a:pt x="143" y="489"/>
                  <a:pt x="65" y="443"/>
                  <a:pt x="24" y="369"/>
                </a:cubicBezTo>
                <a:cubicBezTo>
                  <a:pt x="22" y="364"/>
                  <a:pt x="18" y="361"/>
                  <a:pt x="13" y="361"/>
                </a:cubicBezTo>
                <a:cubicBezTo>
                  <a:pt x="6" y="361"/>
                  <a:pt x="0" y="366"/>
                  <a:pt x="0" y="373"/>
                </a:cubicBezTo>
                <a:cubicBezTo>
                  <a:pt x="0" y="375"/>
                  <a:pt x="1" y="377"/>
                  <a:pt x="2" y="379"/>
                </a:cubicBezTo>
                <a:cubicBezTo>
                  <a:pt x="2" y="379"/>
                  <a:pt x="2" y="379"/>
                  <a:pt x="2" y="379"/>
                </a:cubicBezTo>
                <a:cubicBezTo>
                  <a:pt x="47" y="462"/>
                  <a:pt x="133" y="514"/>
                  <a:pt x="228" y="514"/>
                </a:cubicBezTo>
                <a:cubicBezTo>
                  <a:pt x="370" y="514"/>
                  <a:pt x="485" y="399"/>
                  <a:pt x="485" y="257"/>
                </a:cubicBezTo>
              </a:path>
            </a:pathLst>
          </a:custGeom>
          <a:solidFill>
            <a:srgbClr val="D73C0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5400000">
            <a:off x="1137903" y="2500050"/>
            <a:ext cx="2153858" cy="2800907"/>
          </a:xfrm>
          <a:custGeom>
            <a:avLst/>
            <a:gdLst>
              <a:gd name="T0" fmla="*/ 157 w 449"/>
              <a:gd name="T1" fmla="*/ 584 h 584"/>
              <a:gd name="T2" fmla="*/ 449 w 449"/>
              <a:gd name="T3" fmla="*/ 292 h 584"/>
              <a:gd name="T4" fmla="*/ 159 w 449"/>
              <a:gd name="T5" fmla="*/ 0 h 584"/>
              <a:gd name="T6" fmla="*/ 157 w 449"/>
              <a:gd name="T7" fmla="*/ 0 h 584"/>
              <a:gd name="T8" fmla="*/ 145 w 449"/>
              <a:gd name="T9" fmla="*/ 12 h 584"/>
              <a:gd name="T10" fmla="*/ 157 w 449"/>
              <a:gd name="T11" fmla="*/ 25 h 584"/>
              <a:gd name="T12" fmla="*/ 424 w 449"/>
              <a:gd name="T13" fmla="*/ 292 h 584"/>
              <a:gd name="T14" fmla="*/ 157 w 449"/>
              <a:gd name="T15" fmla="*/ 559 h 584"/>
              <a:gd name="T16" fmla="*/ 19 w 449"/>
              <a:gd name="T17" fmla="*/ 521 h 584"/>
              <a:gd name="T18" fmla="*/ 12 w 449"/>
              <a:gd name="T19" fmla="*/ 519 h 584"/>
              <a:gd name="T20" fmla="*/ 0 w 449"/>
              <a:gd name="T21" fmla="*/ 531 h 584"/>
              <a:gd name="T22" fmla="*/ 6 w 449"/>
              <a:gd name="T23" fmla="*/ 542 h 584"/>
              <a:gd name="T24" fmla="*/ 157 w 449"/>
              <a:gd name="T25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9" h="584">
                <a:moveTo>
                  <a:pt x="157" y="584"/>
                </a:moveTo>
                <a:cubicBezTo>
                  <a:pt x="318" y="584"/>
                  <a:pt x="449" y="453"/>
                  <a:pt x="449" y="292"/>
                </a:cubicBezTo>
                <a:cubicBezTo>
                  <a:pt x="449" y="132"/>
                  <a:pt x="319" y="1"/>
                  <a:pt x="159" y="0"/>
                </a:cubicBezTo>
                <a:cubicBezTo>
                  <a:pt x="158" y="0"/>
                  <a:pt x="158" y="0"/>
                  <a:pt x="157" y="0"/>
                </a:cubicBezTo>
                <a:cubicBezTo>
                  <a:pt x="150" y="0"/>
                  <a:pt x="145" y="5"/>
                  <a:pt x="145" y="12"/>
                </a:cubicBezTo>
                <a:cubicBezTo>
                  <a:pt x="145" y="19"/>
                  <a:pt x="150" y="25"/>
                  <a:pt x="157" y="25"/>
                </a:cubicBezTo>
                <a:cubicBezTo>
                  <a:pt x="304" y="25"/>
                  <a:pt x="424" y="145"/>
                  <a:pt x="424" y="292"/>
                </a:cubicBezTo>
                <a:cubicBezTo>
                  <a:pt x="424" y="439"/>
                  <a:pt x="304" y="559"/>
                  <a:pt x="157" y="559"/>
                </a:cubicBezTo>
                <a:cubicBezTo>
                  <a:pt x="108" y="559"/>
                  <a:pt x="61" y="546"/>
                  <a:pt x="19" y="521"/>
                </a:cubicBezTo>
                <a:cubicBezTo>
                  <a:pt x="17" y="520"/>
                  <a:pt x="15" y="519"/>
                  <a:pt x="12" y="519"/>
                </a:cubicBezTo>
                <a:cubicBezTo>
                  <a:pt x="5" y="519"/>
                  <a:pt x="0" y="524"/>
                  <a:pt x="0" y="531"/>
                </a:cubicBezTo>
                <a:cubicBezTo>
                  <a:pt x="0" y="536"/>
                  <a:pt x="2" y="540"/>
                  <a:pt x="6" y="542"/>
                </a:cubicBezTo>
                <a:cubicBezTo>
                  <a:pt x="52" y="570"/>
                  <a:pt x="104" y="584"/>
                  <a:pt x="157" y="584"/>
                </a:cubicBezTo>
              </a:path>
            </a:pathLst>
          </a:custGeom>
          <a:solidFill>
            <a:srgbClr val="A1BC1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 rot="5400000">
            <a:off x="1411216" y="2765088"/>
            <a:ext cx="1625806" cy="3134101"/>
          </a:xfrm>
          <a:custGeom>
            <a:avLst/>
            <a:gdLst>
              <a:gd name="T0" fmla="*/ 339 w 339"/>
              <a:gd name="T1" fmla="*/ 327 h 654"/>
              <a:gd name="T2" fmla="*/ 14 w 339"/>
              <a:gd name="T3" fmla="*/ 0 h 654"/>
              <a:gd name="T4" fmla="*/ 12 w 339"/>
              <a:gd name="T5" fmla="*/ 0 h 654"/>
              <a:gd name="T6" fmla="*/ 0 w 339"/>
              <a:gd name="T7" fmla="*/ 12 h 654"/>
              <a:gd name="T8" fmla="*/ 12 w 339"/>
              <a:gd name="T9" fmla="*/ 25 h 654"/>
              <a:gd name="T10" fmla="*/ 314 w 339"/>
              <a:gd name="T11" fmla="*/ 327 h 654"/>
              <a:gd name="T12" fmla="*/ 13 w 339"/>
              <a:gd name="T13" fmla="*/ 629 h 654"/>
              <a:gd name="T14" fmla="*/ 12 w 339"/>
              <a:gd name="T15" fmla="*/ 629 h 654"/>
              <a:gd name="T16" fmla="*/ 0 w 339"/>
              <a:gd name="T17" fmla="*/ 642 h 654"/>
              <a:gd name="T18" fmla="*/ 12 w 339"/>
              <a:gd name="T19" fmla="*/ 654 h 654"/>
              <a:gd name="T20" fmla="*/ 339 w 339"/>
              <a:gd name="T21" fmla="*/ 32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9" h="654">
                <a:moveTo>
                  <a:pt x="339" y="327"/>
                </a:moveTo>
                <a:cubicBezTo>
                  <a:pt x="339" y="147"/>
                  <a:pt x="193" y="1"/>
                  <a:pt x="14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79" y="25"/>
                  <a:pt x="314" y="160"/>
                  <a:pt x="314" y="327"/>
                </a:cubicBezTo>
                <a:cubicBezTo>
                  <a:pt x="314" y="493"/>
                  <a:pt x="179" y="629"/>
                  <a:pt x="13" y="629"/>
                </a:cubicBezTo>
                <a:cubicBezTo>
                  <a:pt x="13" y="629"/>
                  <a:pt x="12" y="629"/>
                  <a:pt x="12" y="629"/>
                </a:cubicBezTo>
                <a:cubicBezTo>
                  <a:pt x="5" y="629"/>
                  <a:pt x="0" y="635"/>
                  <a:pt x="0" y="642"/>
                </a:cubicBezTo>
                <a:cubicBezTo>
                  <a:pt x="0" y="648"/>
                  <a:pt x="5" y="654"/>
                  <a:pt x="12" y="654"/>
                </a:cubicBezTo>
                <a:cubicBezTo>
                  <a:pt x="192" y="654"/>
                  <a:pt x="339" y="507"/>
                  <a:pt x="339" y="327"/>
                </a:cubicBezTo>
              </a:path>
            </a:pathLst>
          </a:custGeom>
          <a:solidFill>
            <a:srgbClr val="FF850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5400000">
            <a:off x="1536592" y="2880025"/>
            <a:ext cx="1793889" cy="3073115"/>
          </a:xfrm>
          <a:custGeom>
            <a:avLst/>
            <a:gdLst>
              <a:gd name="T0" fmla="*/ 14 w 374"/>
              <a:gd name="T1" fmla="*/ 0 h 641"/>
              <a:gd name="T2" fmla="*/ 12 w 374"/>
              <a:gd name="T3" fmla="*/ 0 h 641"/>
              <a:gd name="T4" fmla="*/ 0 w 374"/>
              <a:gd name="T5" fmla="*/ 12 h 641"/>
              <a:gd name="T6" fmla="*/ 12 w 374"/>
              <a:gd name="T7" fmla="*/ 25 h 641"/>
              <a:gd name="T8" fmla="*/ 349 w 374"/>
              <a:gd name="T9" fmla="*/ 362 h 641"/>
              <a:gd name="T10" fmla="*/ 231 w 374"/>
              <a:gd name="T11" fmla="*/ 619 h 641"/>
              <a:gd name="T12" fmla="*/ 225 w 374"/>
              <a:gd name="T13" fmla="*/ 629 h 641"/>
              <a:gd name="T14" fmla="*/ 238 w 374"/>
              <a:gd name="T15" fmla="*/ 641 h 641"/>
              <a:gd name="T16" fmla="*/ 246 w 374"/>
              <a:gd name="T17" fmla="*/ 638 h 641"/>
              <a:gd name="T18" fmla="*/ 246 w 374"/>
              <a:gd name="T19" fmla="*/ 638 h 641"/>
              <a:gd name="T20" fmla="*/ 374 w 374"/>
              <a:gd name="T21" fmla="*/ 362 h 641"/>
              <a:gd name="T22" fmla="*/ 14 w 374"/>
              <a:gd name="T23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641">
                <a:moveTo>
                  <a:pt x="14" y="0"/>
                </a:moveTo>
                <a:cubicBezTo>
                  <a:pt x="13" y="0"/>
                  <a:pt x="13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98" y="25"/>
                  <a:pt x="349" y="176"/>
                  <a:pt x="349" y="362"/>
                </a:cubicBezTo>
                <a:cubicBezTo>
                  <a:pt x="349" y="461"/>
                  <a:pt x="306" y="554"/>
                  <a:pt x="231" y="619"/>
                </a:cubicBezTo>
                <a:cubicBezTo>
                  <a:pt x="227" y="621"/>
                  <a:pt x="225" y="625"/>
                  <a:pt x="225" y="629"/>
                </a:cubicBezTo>
                <a:cubicBezTo>
                  <a:pt x="225" y="636"/>
                  <a:pt x="231" y="641"/>
                  <a:pt x="238" y="641"/>
                </a:cubicBezTo>
                <a:cubicBezTo>
                  <a:pt x="241" y="641"/>
                  <a:pt x="244" y="640"/>
                  <a:pt x="246" y="638"/>
                </a:cubicBezTo>
                <a:cubicBezTo>
                  <a:pt x="246" y="638"/>
                  <a:pt x="246" y="638"/>
                  <a:pt x="246" y="638"/>
                </a:cubicBezTo>
                <a:cubicBezTo>
                  <a:pt x="327" y="569"/>
                  <a:pt x="374" y="469"/>
                  <a:pt x="374" y="362"/>
                </a:cubicBezTo>
                <a:cubicBezTo>
                  <a:pt x="374" y="163"/>
                  <a:pt x="212" y="1"/>
                  <a:pt x="14" y="0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TextBox 7"/>
          <p:cNvSpPr txBox="1"/>
          <p:nvPr/>
        </p:nvSpPr>
        <p:spPr>
          <a:xfrm rot="441673">
            <a:off x="1787293" y="2445546"/>
            <a:ext cx="578524" cy="18466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750" dirty="0"/>
              <a:t>Marketing</a:t>
            </a:r>
          </a:p>
        </p:txBody>
      </p:sp>
      <p:sp>
        <p:nvSpPr>
          <p:cNvPr id="9" name="TextBox 8"/>
          <p:cNvSpPr txBox="1"/>
          <p:nvPr/>
        </p:nvSpPr>
        <p:spPr>
          <a:xfrm rot="19816761">
            <a:off x="1112308" y="2540507"/>
            <a:ext cx="578524" cy="18466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750" dirty="0"/>
              <a:t>Profit</a:t>
            </a:r>
          </a:p>
        </p:txBody>
      </p:sp>
      <p:sp>
        <p:nvSpPr>
          <p:cNvPr id="10" name="TextBox 9"/>
          <p:cNvSpPr txBox="1"/>
          <p:nvPr/>
        </p:nvSpPr>
        <p:spPr>
          <a:xfrm rot="17960036">
            <a:off x="577336" y="3088184"/>
            <a:ext cx="578524" cy="18466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750" dirty="0"/>
              <a:t>Services</a:t>
            </a:r>
          </a:p>
        </p:txBody>
      </p:sp>
      <p:sp>
        <p:nvSpPr>
          <p:cNvPr id="11" name="TextBox 10"/>
          <p:cNvSpPr txBox="1"/>
          <p:nvPr/>
        </p:nvSpPr>
        <p:spPr>
          <a:xfrm rot="15876779">
            <a:off x="560588" y="4161942"/>
            <a:ext cx="578524" cy="18466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750" dirty="0"/>
              <a:t>Price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7846" y="3473797"/>
            <a:ext cx="97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2014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83462" y="1986766"/>
            <a:ext cx="3795109" cy="646073"/>
            <a:chOff x="6111282" y="1506022"/>
            <a:chExt cx="5060145" cy="861430"/>
          </a:xfrm>
        </p:grpSpPr>
        <p:grpSp>
          <p:nvGrpSpPr>
            <p:cNvPr id="16" name="Group 15"/>
            <p:cNvGrpSpPr/>
            <p:nvPr/>
          </p:nvGrpSpPr>
          <p:grpSpPr>
            <a:xfrm>
              <a:off x="7075085" y="1550262"/>
              <a:ext cx="4096342" cy="800053"/>
              <a:chOff x="7075085" y="1550262"/>
              <a:chExt cx="4096342" cy="80005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075085" y="1550262"/>
                <a:ext cx="1097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D73C05"/>
                    </a:solidFill>
                  </a:rPr>
                  <a:t>Marketing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75085" y="1796318"/>
                <a:ext cx="409634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/>
                  <a:t>Lorem</a:t>
                </a:r>
                <a:r>
                  <a:rPr lang="en-US" sz="1050" dirty="0"/>
                  <a:t> </a:t>
                </a:r>
                <a:r>
                  <a:rPr lang="en-US" sz="1050" dirty="0" err="1"/>
                  <a:t>ipsum</a:t>
                </a:r>
                <a:r>
                  <a:rPr lang="en-US" sz="1050" dirty="0"/>
                  <a:t> dolor sit </a:t>
                </a:r>
                <a:r>
                  <a:rPr lang="en-US" sz="1050" dirty="0" err="1"/>
                  <a:t>amet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consectetur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adipiscing</a:t>
                </a:r>
                <a:r>
                  <a:rPr lang="en-US" sz="1050" dirty="0"/>
                  <a:t> </a:t>
                </a:r>
                <a:r>
                  <a:rPr lang="en-US" sz="1050" dirty="0" err="1"/>
                  <a:t>elit</a:t>
                </a:r>
                <a:r>
                  <a:rPr lang="en-US" sz="1050" dirty="0"/>
                  <a:t>. </a:t>
                </a:r>
                <a:r>
                  <a:rPr lang="en-US" sz="1050" dirty="0" err="1"/>
                  <a:t>Etiam</a:t>
                </a:r>
                <a:r>
                  <a:rPr lang="en-US" sz="1050" dirty="0"/>
                  <a:t> et </a:t>
                </a:r>
                <a:r>
                  <a:rPr lang="en-US" sz="1050" dirty="0" err="1"/>
                  <a:t>convallis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orci</a:t>
                </a:r>
                <a:r>
                  <a:rPr lang="en-US" sz="1050" dirty="0"/>
                  <a:t>.</a:t>
                </a:r>
                <a:endParaRPr lang="en-US" sz="1050" b="1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6111282" y="1506022"/>
              <a:ext cx="861430" cy="861430"/>
            </a:xfrm>
            <a:prstGeom prst="ellipse">
              <a:avLst/>
            </a:prstGeom>
            <a:solidFill>
              <a:srgbClr val="D43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9841" y="2763574"/>
            <a:ext cx="3798730" cy="646073"/>
            <a:chOff x="6106454" y="2541765"/>
            <a:chExt cx="5064973" cy="861430"/>
          </a:xfrm>
        </p:grpSpPr>
        <p:sp>
          <p:nvSpPr>
            <p:cNvPr id="21" name="Oval 20"/>
            <p:cNvSpPr/>
            <p:nvPr/>
          </p:nvSpPr>
          <p:spPr>
            <a:xfrm>
              <a:off x="6106454" y="2541765"/>
              <a:ext cx="861430" cy="861430"/>
            </a:xfrm>
            <a:prstGeom prst="ellipse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075085" y="2590646"/>
              <a:ext cx="4096342" cy="800053"/>
              <a:chOff x="7075085" y="1550262"/>
              <a:chExt cx="4096342" cy="80005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75085" y="1550262"/>
                <a:ext cx="706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A1BC1F"/>
                    </a:solidFill>
                  </a:rPr>
                  <a:t>Profit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75085" y="1796318"/>
                <a:ext cx="409634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/>
                  <a:t>Lorem</a:t>
                </a:r>
                <a:r>
                  <a:rPr lang="en-US" sz="1050" dirty="0"/>
                  <a:t> </a:t>
                </a:r>
                <a:r>
                  <a:rPr lang="en-US" sz="1050" dirty="0" err="1"/>
                  <a:t>ipsum</a:t>
                </a:r>
                <a:r>
                  <a:rPr lang="en-US" sz="1050" dirty="0"/>
                  <a:t> dolor sit </a:t>
                </a:r>
                <a:r>
                  <a:rPr lang="en-US" sz="1050" dirty="0" err="1"/>
                  <a:t>amet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consectetur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adipiscing</a:t>
                </a:r>
                <a:r>
                  <a:rPr lang="en-US" sz="1050" dirty="0"/>
                  <a:t> </a:t>
                </a:r>
                <a:r>
                  <a:rPr lang="en-US" sz="1050" dirty="0" err="1"/>
                  <a:t>elit</a:t>
                </a:r>
                <a:r>
                  <a:rPr lang="en-US" sz="1050" dirty="0"/>
                  <a:t>. </a:t>
                </a:r>
                <a:r>
                  <a:rPr lang="en-US" sz="1050" dirty="0" err="1"/>
                  <a:t>Etiam</a:t>
                </a:r>
                <a:r>
                  <a:rPr lang="en-US" sz="1050" dirty="0"/>
                  <a:t> et </a:t>
                </a:r>
                <a:r>
                  <a:rPr lang="en-US" sz="1050" dirty="0" err="1"/>
                  <a:t>convallis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orci</a:t>
                </a:r>
                <a:r>
                  <a:rPr lang="en-US" sz="1050" dirty="0"/>
                  <a:t>.</a:t>
                </a:r>
                <a:endParaRPr lang="en-US" sz="1050" b="1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579841" y="3540381"/>
            <a:ext cx="3798730" cy="646073"/>
            <a:chOff x="6106454" y="3577508"/>
            <a:chExt cx="5064973" cy="861430"/>
          </a:xfrm>
        </p:grpSpPr>
        <p:sp>
          <p:nvSpPr>
            <p:cNvPr id="26" name="Oval 25"/>
            <p:cNvSpPr/>
            <p:nvPr/>
          </p:nvSpPr>
          <p:spPr>
            <a:xfrm>
              <a:off x="6106454" y="3577508"/>
              <a:ext cx="861430" cy="861430"/>
            </a:xfrm>
            <a:prstGeom prst="ellipse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75085" y="3615086"/>
              <a:ext cx="4096342" cy="800053"/>
              <a:chOff x="7075085" y="1550262"/>
              <a:chExt cx="4096342" cy="80005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075085" y="1550262"/>
                <a:ext cx="925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8504"/>
                    </a:solidFill>
                  </a:rPr>
                  <a:t>Services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75085" y="1796318"/>
                <a:ext cx="409634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/>
                  <a:t>Lorem</a:t>
                </a:r>
                <a:r>
                  <a:rPr lang="en-US" sz="1050" dirty="0"/>
                  <a:t> </a:t>
                </a:r>
                <a:r>
                  <a:rPr lang="en-US" sz="1050" dirty="0" err="1"/>
                  <a:t>ipsum</a:t>
                </a:r>
                <a:r>
                  <a:rPr lang="en-US" sz="1050" dirty="0"/>
                  <a:t> dolor sit </a:t>
                </a:r>
                <a:r>
                  <a:rPr lang="en-US" sz="1050" dirty="0" err="1"/>
                  <a:t>amet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consectetur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adipiscing</a:t>
                </a:r>
                <a:r>
                  <a:rPr lang="en-US" sz="1050" dirty="0"/>
                  <a:t> </a:t>
                </a:r>
                <a:r>
                  <a:rPr lang="en-US" sz="1050" dirty="0" err="1"/>
                  <a:t>elit</a:t>
                </a:r>
                <a:r>
                  <a:rPr lang="en-US" sz="1050" dirty="0"/>
                  <a:t>. </a:t>
                </a:r>
                <a:r>
                  <a:rPr lang="en-US" sz="1050" dirty="0" err="1"/>
                  <a:t>Etiam</a:t>
                </a:r>
                <a:r>
                  <a:rPr lang="en-US" sz="1050" dirty="0"/>
                  <a:t> et </a:t>
                </a:r>
                <a:r>
                  <a:rPr lang="en-US" sz="1050" dirty="0" err="1"/>
                  <a:t>convallis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orci</a:t>
                </a:r>
                <a:r>
                  <a:rPr lang="en-US" sz="1050" dirty="0"/>
                  <a:t>.</a:t>
                </a:r>
                <a:endParaRPr lang="en-US" sz="1050" b="1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579841" y="4318019"/>
            <a:ext cx="3798730" cy="646073"/>
            <a:chOff x="6106454" y="4614359"/>
            <a:chExt cx="5064973" cy="861430"/>
          </a:xfrm>
        </p:grpSpPr>
        <p:sp>
          <p:nvSpPr>
            <p:cNvPr id="31" name="Oval 30"/>
            <p:cNvSpPr/>
            <p:nvPr/>
          </p:nvSpPr>
          <p:spPr>
            <a:xfrm>
              <a:off x="6106454" y="4614359"/>
              <a:ext cx="861430" cy="861430"/>
            </a:xfrm>
            <a:prstGeom prst="ellipse">
              <a:avLst/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075085" y="4633636"/>
              <a:ext cx="4096342" cy="800053"/>
              <a:chOff x="7075085" y="1550262"/>
              <a:chExt cx="4096342" cy="80005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075085" y="1550262"/>
                <a:ext cx="660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4472C4"/>
                    </a:solidFill>
                  </a:rPr>
                  <a:t>Price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075085" y="1796318"/>
                <a:ext cx="409634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/>
                  <a:t>Lorem</a:t>
                </a:r>
                <a:r>
                  <a:rPr lang="en-US" sz="1050" dirty="0"/>
                  <a:t> </a:t>
                </a:r>
                <a:r>
                  <a:rPr lang="en-US" sz="1050" dirty="0" err="1"/>
                  <a:t>ipsum</a:t>
                </a:r>
                <a:r>
                  <a:rPr lang="en-US" sz="1050" dirty="0"/>
                  <a:t> dolor sit </a:t>
                </a:r>
                <a:r>
                  <a:rPr lang="en-US" sz="1050" dirty="0" err="1"/>
                  <a:t>amet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consectetur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adipiscing</a:t>
                </a:r>
                <a:r>
                  <a:rPr lang="en-US" sz="1050" dirty="0"/>
                  <a:t> </a:t>
                </a:r>
                <a:r>
                  <a:rPr lang="en-US" sz="1050" dirty="0" err="1"/>
                  <a:t>elit</a:t>
                </a:r>
                <a:r>
                  <a:rPr lang="en-US" sz="1050" dirty="0"/>
                  <a:t>. </a:t>
                </a:r>
                <a:r>
                  <a:rPr lang="en-US" sz="1050" dirty="0" err="1"/>
                  <a:t>Etiam</a:t>
                </a:r>
                <a:r>
                  <a:rPr lang="en-US" sz="1050" dirty="0"/>
                  <a:t> et </a:t>
                </a:r>
                <a:r>
                  <a:rPr lang="en-US" sz="1050" dirty="0" err="1"/>
                  <a:t>convallis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orci</a:t>
                </a:r>
                <a:r>
                  <a:rPr lang="en-US" sz="1050" dirty="0"/>
                  <a:t>.</a:t>
                </a:r>
                <a:endParaRPr lang="en-US" sz="105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34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2017-04-17T17:57:26Z</dcterms:created>
  <dcterms:modified xsi:type="dcterms:W3CDTF">2017-04-17T17:59:19Z</dcterms:modified>
</cp:coreProperties>
</file>