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869B-6EDB-4A4C-B2CE-DCCB03C7CE3A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935B-0CB3-426B-8028-AC47D2CDA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34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869B-6EDB-4A4C-B2CE-DCCB03C7CE3A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935B-0CB3-426B-8028-AC47D2CDA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7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869B-6EDB-4A4C-B2CE-DCCB03C7CE3A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935B-0CB3-426B-8028-AC47D2CDA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2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869B-6EDB-4A4C-B2CE-DCCB03C7CE3A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935B-0CB3-426B-8028-AC47D2CDA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38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869B-6EDB-4A4C-B2CE-DCCB03C7CE3A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935B-0CB3-426B-8028-AC47D2CDA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869B-6EDB-4A4C-B2CE-DCCB03C7CE3A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935B-0CB3-426B-8028-AC47D2CDA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49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869B-6EDB-4A4C-B2CE-DCCB03C7CE3A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935B-0CB3-426B-8028-AC47D2CDA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869B-6EDB-4A4C-B2CE-DCCB03C7CE3A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935B-0CB3-426B-8028-AC47D2CDA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78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869B-6EDB-4A4C-B2CE-DCCB03C7CE3A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935B-0CB3-426B-8028-AC47D2CDA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61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869B-6EDB-4A4C-B2CE-DCCB03C7CE3A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935B-0CB3-426B-8028-AC47D2CDA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5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869B-6EDB-4A4C-B2CE-DCCB03C7CE3A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935B-0CB3-426B-8028-AC47D2CDA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0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869B-6EDB-4A4C-B2CE-DCCB03C7CE3A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935B-0CB3-426B-8028-AC47D2CDA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8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3247718" y="2663747"/>
            <a:ext cx="350974" cy="3509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 defTabSz="685721"/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</a:t>
            </a:r>
            <a:endParaRPr lang="ru-RU" sz="2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137" y="3878454"/>
            <a:ext cx="7759985" cy="3556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137" y="3155849"/>
            <a:ext cx="7759985" cy="3556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8137" y="4591638"/>
            <a:ext cx="7759985" cy="3556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65300" y="3206723"/>
            <a:ext cx="1104405" cy="1712218"/>
            <a:chOff x="1687066" y="3161659"/>
            <a:chExt cx="1472540" cy="2282957"/>
          </a:xfrm>
        </p:grpSpPr>
        <p:sp>
          <p:nvSpPr>
            <p:cNvPr id="9" name="TextBox 8"/>
            <p:cNvSpPr txBox="1"/>
            <p:nvPr/>
          </p:nvSpPr>
          <p:spPr>
            <a:xfrm>
              <a:off x="1812016" y="3161659"/>
              <a:ext cx="1222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First Option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7066" y="3667767"/>
              <a:ext cx="147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Second Option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8459" y="4125132"/>
              <a:ext cx="129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Third Option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7818" y="4601823"/>
              <a:ext cx="1313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Forth Option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2618" y="5075284"/>
              <a:ext cx="124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Fifth Option</a:t>
              </a:r>
            </a:p>
          </p:txBody>
        </p:sp>
      </p:grp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5010980" y="2663747"/>
            <a:ext cx="350974" cy="3509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 defTabSz="685721"/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</a:t>
            </a:r>
            <a:endParaRPr lang="ru-RU" sz="2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4127894" y="2663747"/>
            <a:ext cx="350974" cy="3509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 defTabSz="685721"/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</a:t>
            </a:r>
            <a:endParaRPr lang="ru-RU" sz="2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5879839" y="2621692"/>
            <a:ext cx="1330394" cy="3916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 defTabSz="685721"/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      </a:t>
            </a:r>
            <a:endParaRPr lang="ru-RU" sz="2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6133599" y="2237983"/>
            <a:ext cx="350974" cy="3509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 defTabSz="685721"/>
            <a:endParaRPr lang="ru-RU" sz="2100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7797445" y="2657822"/>
            <a:ext cx="350974" cy="3509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 defTabSz="685721"/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</a:t>
            </a:r>
            <a:endParaRPr lang="ru-RU" sz="2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41601" y="3155848"/>
            <a:ext cx="357091" cy="1790408"/>
            <a:chOff x="4322134" y="3093826"/>
            <a:chExt cx="476121" cy="2387210"/>
          </a:xfrm>
        </p:grpSpPr>
        <p:sp>
          <p:nvSpPr>
            <p:cNvPr id="20" name="TextBox 19"/>
            <p:cNvSpPr txBox="1">
              <a:spLocks noChangeAspect="1"/>
            </p:cNvSpPr>
            <p:nvPr/>
          </p:nvSpPr>
          <p:spPr>
            <a:xfrm>
              <a:off x="4329199" y="3093826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685721"/>
              <a:r>
                <a:rPr lang="en-US" sz="2100" dirty="0">
                  <a:solidFill>
                    <a:srgbClr val="A1BC1F"/>
                  </a:solidFill>
                </a:rPr>
                <a:t></a:t>
              </a:r>
              <a:endParaRPr lang="ru-RU" sz="2100" dirty="0">
                <a:solidFill>
                  <a:srgbClr val="A1BC1F"/>
                </a:solidFill>
              </a:endParaRP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4322134" y="3600450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685721"/>
              <a:r>
                <a:rPr lang="en-US" sz="2100" dirty="0">
                  <a:solidFill>
                    <a:srgbClr val="A1BC1F"/>
                  </a:solidFill>
                </a:rPr>
                <a:t></a:t>
              </a:r>
              <a:endParaRPr lang="ru-RU" sz="2100" dirty="0">
                <a:solidFill>
                  <a:srgbClr val="A1BC1F"/>
                </a:solidFill>
              </a:endParaRPr>
            </a:p>
          </p:txBody>
        </p:sp>
        <p:sp>
          <p:nvSpPr>
            <p:cNvPr id="22" name="TextBox 21"/>
            <p:cNvSpPr txBox="1">
              <a:spLocks noChangeAspect="1"/>
            </p:cNvSpPr>
            <p:nvPr/>
          </p:nvSpPr>
          <p:spPr>
            <a:xfrm>
              <a:off x="4329198" y="4057299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685721"/>
              <a:r>
                <a:rPr lang="en-US" sz="2100" dirty="0">
                  <a:solidFill>
                    <a:srgbClr val="A1BC1F"/>
                  </a:solidFill>
                </a:rPr>
                <a:t></a:t>
              </a:r>
              <a:endParaRPr lang="ru-RU" sz="2100" dirty="0">
                <a:solidFill>
                  <a:srgbClr val="A1BC1F"/>
                </a:solidFill>
              </a:endParaRPr>
            </a:p>
          </p:txBody>
        </p:sp>
        <p:sp>
          <p:nvSpPr>
            <p:cNvPr id="23" name="TextBox 22"/>
            <p:cNvSpPr txBox="1">
              <a:spLocks noChangeAspect="1"/>
            </p:cNvSpPr>
            <p:nvPr/>
          </p:nvSpPr>
          <p:spPr>
            <a:xfrm>
              <a:off x="4330290" y="4530592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685721"/>
              <a:r>
                <a:rPr lang="en-US" sz="2100" dirty="0">
                  <a:solidFill>
                    <a:srgbClr val="A1BC1F"/>
                  </a:solidFill>
                </a:rPr>
                <a:t></a:t>
              </a:r>
              <a:endParaRPr lang="ru-RU" sz="2100" dirty="0">
                <a:solidFill>
                  <a:srgbClr val="A1BC1F"/>
                </a:solidFill>
              </a:endParaRPr>
            </a:p>
          </p:txBody>
        </p:sp>
        <p:sp>
          <p:nvSpPr>
            <p:cNvPr id="24" name="TextBox 23"/>
            <p:cNvSpPr txBox="1">
              <a:spLocks noChangeAspect="1"/>
            </p:cNvSpPr>
            <p:nvPr/>
          </p:nvSpPr>
          <p:spPr>
            <a:xfrm>
              <a:off x="4330290" y="5013071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685721"/>
              <a:r>
                <a:rPr lang="en-US" sz="2100" dirty="0">
                  <a:solidFill>
                    <a:srgbClr val="A1BC1F"/>
                  </a:solidFill>
                </a:rPr>
                <a:t></a:t>
              </a:r>
              <a:endParaRPr lang="ru-RU" sz="2100" dirty="0">
                <a:solidFill>
                  <a:srgbClr val="A1BC1F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24041" y="3158991"/>
            <a:ext cx="358025" cy="1790153"/>
            <a:chOff x="5498721" y="3098015"/>
            <a:chExt cx="477367" cy="2386871"/>
          </a:xfrm>
        </p:grpSpPr>
        <p:sp>
          <p:nvSpPr>
            <p:cNvPr id="26" name="TextBox 25"/>
            <p:cNvSpPr txBox="1">
              <a:spLocks noChangeAspect="1"/>
            </p:cNvSpPr>
            <p:nvPr/>
          </p:nvSpPr>
          <p:spPr>
            <a:xfrm>
              <a:off x="5498721" y="3098015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685721"/>
              <a:r>
                <a:rPr lang="en-US" sz="2100" dirty="0">
                  <a:solidFill>
                    <a:srgbClr val="D73C05"/>
                  </a:solidFill>
                </a:rPr>
                <a:t></a:t>
              </a:r>
              <a:endParaRPr lang="ru-RU" sz="2100" dirty="0">
                <a:solidFill>
                  <a:srgbClr val="D73C05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499967" y="3604300"/>
              <a:ext cx="476121" cy="1880586"/>
              <a:chOff x="4322134" y="3600450"/>
              <a:chExt cx="476121" cy="1880586"/>
            </a:xfrm>
          </p:grpSpPr>
          <p:sp>
            <p:nvSpPr>
              <p:cNvPr id="28" name="TextBox 27"/>
              <p:cNvSpPr txBox="1">
                <a:spLocks noChangeAspect="1"/>
              </p:cNvSpPr>
              <p:nvPr/>
            </p:nvSpPr>
            <p:spPr>
              <a:xfrm>
                <a:off x="4322134" y="3600450"/>
                <a:ext cx="467965" cy="4679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685721"/>
                <a:r>
                  <a:rPr lang="en-US" sz="2100" dirty="0">
                    <a:solidFill>
                      <a:srgbClr val="A1BC1F"/>
                    </a:solidFill>
                  </a:rPr>
                  <a:t></a:t>
                </a:r>
                <a:endParaRPr lang="ru-RU" sz="2100" dirty="0">
                  <a:solidFill>
                    <a:srgbClr val="A1BC1F"/>
                  </a:solidFill>
                </a:endParaRPr>
              </a:p>
            </p:txBody>
          </p:sp>
          <p:sp>
            <p:nvSpPr>
              <p:cNvPr id="29" name="TextBox 28"/>
              <p:cNvSpPr txBox="1">
                <a:spLocks noChangeAspect="1"/>
              </p:cNvSpPr>
              <p:nvPr/>
            </p:nvSpPr>
            <p:spPr>
              <a:xfrm>
                <a:off x="4329198" y="4057299"/>
                <a:ext cx="467965" cy="4679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685721"/>
                <a:r>
                  <a:rPr lang="en-US" sz="2100" dirty="0">
                    <a:solidFill>
                      <a:srgbClr val="A1BC1F"/>
                    </a:solidFill>
                  </a:rPr>
                  <a:t></a:t>
                </a:r>
                <a:endParaRPr lang="ru-RU" sz="2100" dirty="0">
                  <a:solidFill>
                    <a:srgbClr val="A1BC1F"/>
                  </a:solidFill>
                </a:endParaRPr>
              </a:p>
            </p:txBody>
          </p:sp>
          <p:sp>
            <p:nvSpPr>
              <p:cNvPr id="30" name="TextBox 29"/>
              <p:cNvSpPr txBox="1">
                <a:spLocks noChangeAspect="1"/>
              </p:cNvSpPr>
              <p:nvPr/>
            </p:nvSpPr>
            <p:spPr>
              <a:xfrm>
                <a:off x="4330290" y="4530592"/>
                <a:ext cx="467965" cy="4679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685721"/>
                <a:r>
                  <a:rPr lang="en-US" sz="2100" dirty="0">
                    <a:solidFill>
                      <a:srgbClr val="A1BC1F"/>
                    </a:solidFill>
                  </a:rPr>
                  <a:t></a:t>
                </a:r>
                <a:endParaRPr lang="ru-RU" sz="2100" dirty="0">
                  <a:solidFill>
                    <a:srgbClr val="A1BC1F"/>
                  </a:solidFill>
                </a:endParaRPr>
              </a:p>
            </p:txBody>
          </p:sp>
          <p:sp>
            <p:nvSpPr>
              <p:cNvPr id="31" name="TextBox 30"/>
              <p:cNvSpPr txBox="1">
                <a:spLocks noChangeAspect="1"/>
              </p:cNvSpPr>
              <p:nvPr/>
            </p:nvSpPr>
            <p:spPr>
              <a:xfrm>
                <a:off x="4330290" y="5013071"/>
                <a:ext cx="467965" cy="4679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685721"/>
                <a:r>
                  <a:rPr lang="en-US" sz="2100" dirty="0">
                    <a:solidFill>
                      <a:srgbClr val="A1BC1F"/>
                    </a:solidFill>
                  </a:rPr>
                  <a:t></a:t>
                </a:r>
                <a:endParaRPr lang="ru-RU" sz="2100" dirty="0">
                  <a:solidFill>
                    <a:srgbClr val="A1BC1F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5001577" y="3157190"/>
            <a:ext cx="356259" cy="1786771"/>
            <a:chOff x="6668769" y="3095614"/>
            <a:chExt cx="475012" cy="2382361"/>
          </a:xfrm>
        </p:grpSpPr>
        <p:grpSp>
          <p:nvGrpSpPr>
            <p:cNvPr id="33" name="Group 32"/>
            <p:cNvGrpSpPr/>
            <p:nvPr/>
          </p:nvGrpSpPr>
          <p:grpSpPr>
            <a:xfrm>
              <a:off x="6674724" y="4054238"/>
              <a:ext cx="469057" cy="1423737"/>
              <a:chOff x="4329198" y="4057299"/>
              <a:chExt cx="469057" cy="1423737"/>
            </a:xfrm>
          </p:grpSpPr>
          <p:sp>
            <p:nvSpPr>
              <p:cNvPr id="36" name="TextBox 35"/>
              <p:cNvSpPr txBox="1">
                <a:spLocks noChangeAspect="1"/>
              </p:cNvSpPr>
              <p:nvPr/>
            </p:nvSpPr>
            <p:spPr>
              <a:xfrm>
                <a:off x="4329198" y="4057299"/>
                <a:ext cx="467965" cy="4679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685721"/>
                <a:r>
                  <a:rPr lang="en-US" sz="2100" dirty="0">
                    <a:solidFill>
                      <a:srgbClr val="A1BC1F"/>
                    </a:solidFill>
                  </a:rPr>
                  <a:t></a:t>
                </a:r>
                <a:endParaRPr lang="ru-RU" sz="2100" dirty="0">
                  <a:solidFill>
                    <a:srgbClr val="A1BC1F"/>
                  </a:solidFill>
                </a:endParaRPr>
              </a:p>
            </p:txBody>
          </p:sp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4330290" y="4530592"/>
                <a:ext cx="467965" cy="4679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685721"/>
                <a:r>
                  <a:rPr lang="en-US" sz="2100" dirty="0">
                    <a:solidFill>
                      <a:srgbClr val="A1BC1F"/>
                    </a:solidFill>
                  </a:rPr>
                  <a:t></a:t>
                </a:r>
                <a:endParaRPr lang="ru-RU" sz="2100" dirty="0">
                  <a:solidFill>
                    <a:srgbClr val="A1BC1F"/>
                  </a:solidFill>
                </a:endParaRPr>
              </a:p>
            </p:txBody>
          </p:sp>
          <p:sp>
            <p:nvSpPr>
              <p:cNvPr id="38" name="TextBox 37"/>
              <p:cNvSpPr txBox="1">
                <a:spLocks noChangeAspect="1"/>
              </p:cNvSpPr>
              <p:nvPr/>
            </p:nvSpPr>
            <p:spPr>
              <a:xfrm>
                <a:off x="4330290" y="5013071"/>
                <a:ext cx="467965" cy="4679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685721"/>
                <a:r>
                  <a:rPr lang="en-US" sz="2100" dirty="0">
                    <a:solidFill>
                      <a:srgbClr val="A1BC1F"/>
                    </a:solidFill>
                  </a:rPr>
                  <a:t></a:t>
                </a:r>
                <a:endParaRPr lang="ru-RU" sz="2100" dirty="0">
                  <a:solidFill>
                    <a:srgbClr val="A1BC1F"/>
                  </a:solidFill>
                </a:endParaRPr>
              </a:p>
            </p:txBody>
          </p:sp>
        </p:grpSp>
        <p:sp>
          <p:nvSpPr>
            <p:cNvPr id="34" name="TextBox 33"/>
            <p:cNvSpPr txBox="1">
              <a:spLocks noChangeAspect="1"/>
            </p:cNvSpPr>
            <p:nvPr/>
          </p:nvSpPr>
          <p:spPr>
            <a:xfrm>
              <a:off x="6670846" y="3095614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685721"/>
              <a:r>
                <a:rPr lang="en-US" sz="2100" dirty="0">
                  <a:solidFill>
                    <a:srgbClr val="D73C05"/>
                  </a:solidFill>
                </a:rPr>
                <a:t></a:t>
              </a:r>
              <a:endParaRPr lang="ru-RU" sz="2100" dirty="0">
                <a:solidFill>
                  <a:srgbClr val="D73C05"/>
                </a:solidFill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6668769" y="3573289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685721"/>
              <a:r>
                <a:rPr lang="en-US" sz="2100" dirty="0">
                  <a:solidFill>
                    <a:srgbClr val="D73C05"/>
                  </a:solidFill>
                </a:rPr>
                <a:t></a:t>
              </a:r>
              <a:endParaRPr lang="ru-RU" sz="2100" dirty="0">
                <a:solidFill>
                  <a:srgbClr val="D73C05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84913" y="3157189"/>
            <a:ext cx="350974" cy="1794842"/>
            <a:chOff x="8513217" y="3095614"/>
            <a:chExt cx="467965" cy="2393122"/>
          </a:xfrm>
        </p:grpSpPr>
        <p:sp>
          <p:nvSpPr>
            <p:cNvPr id="40" name="TextBox 39"/>
            <p:cNvSpPr txBox="1">
              <a:spLocks noChangeAspect="1"/>
            </p:cNvSpPr>
            <p:nvPr/>
          </p:nvSpPr>
          <p:spPr>
            <a:xfrm>
              <a:off x="8513217" y="5020771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685721"/>
              <a:r>
                <a:rPr lang="en-US" sz="2100" dirty="0">
                  <a:solidFill>
                    <a:srgbClr val="A1BC1F"/>
                  </a:solidFill>
                </a:rPr>
                <a:t></a:t>
              </a:r>
              <a:endParaRPr lang="ru-RU" sz="2100" dirty="0">
                <a:solidFill>
                  <a:srgbClr val="A1BC1F"/>
                </a:solidFill>
              </a:endParaRPr>
            </a:p>
          </p:txBody>
        </p:sp>
        <p:sp>
          <p:nvSpPr>
            <p:cNvPr id="41" name="TextBox 40"/>
            <p:cNvSpPr txBox="1">
              <a:spLocks noChangeAspect="1"/>
            </p:cNvSpPr>
            <p:nvPr/>
          </p:nvSpPr>
          <p:spPr>
            <a:xfrm>
              <a:off x="8513217" y="3095614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685721"/>
              <a:r>
                <a:rPr lang="en-US" sz="2100" dirty="0">
                  <a:solidFill>
                    <a:srgbClr val="D73C05"/>
                  </a:solidFill>
                </a:rPr>
                <a:t></a:t>
              </a:r>
              <a:endParaRPr lang="ru-RU" sz="2100" dirty="0">
                <a:solidFill>
                  <a:srgbClr val="D73C05"/>
                </a:solidFill>
              </a:endParaRPr>
            </a:p>
          </p:txBody>
        </p:sp>
        <p:sp>
          <p:nvSpPr>
            <p:cNvPr id="42" name="TextBox 41"/>
            <p:cNvSpPr txBox="1">
              <a:spLocks noChangeAspect="1"/>
            </p:cNvSpPr>
            <p:nvPr/>
          </p:nvSpPr>
          <p:spPr>
            <a:xfrm>
              <a:off x="8513217" y="3585529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685721"/>
              <a:r>
                <a:rPr lang="en-US" sz="2100" dirty="0">
                  <a:solidFill>
                    <a:srgbClr val="D73C05"/>
                  </a:solidFill>
                </a:rPr>
                <a:t></a:t>
              </a:r>
              <a:endParaRPr lang="ru-RU" sz="2100" dirty="0">
                <a:solidFill>
                  <a:srgbClr val="D73C05"/>
                </a:solidFill>
              </a:endParaRPr>
            </a:p>
          </p:txBody>
        </p:sp>
        <p:sp>
          <p:nvSpPr>
            <p:cNvPr id="43" name="TextBox 42"/>
            <p:cNvSpPr txBox="1">
              <a:spLocks noChangeAspect="1"/>
            </p:cNvSpPr>
            <p:nvPr/>
          </p:nvSpPr>
          <p:spPr>
            <a:xfrm>
              <a:off x="8513217" y="4060267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685721"/>
              <a:r>
                <a:rPr lang="en-US" sz="2100" dirty="0">
                  <a:solidFill>
                    <a:srgbClr val="D73C05"/>
                  </a:solidFill>
                </a:rPr>
                <a:t></a:t>
              </a:r>
              <a:endParaRPr lang="ru-RU" sz="2100" dirty="0">
                <a:solidFill>
                  <a:srgbClr val="D73C05"/>
                </a:solidFill>
              </a:endParaRPr>
            </a:p>
          </p:txBody>
        </p:sp>
        <p:sp>
          <p:nvSpPr>
            <p:cNvPr id="44" name="TextBox 43"/>
            <p:cNvSpPr txBox="1">
              <a:spLocks noChangeAspect="1"/>
            </p:cNvSpPr>
            <p:nvPr/>
          </p:nvSpPr>
          <p:spPr>
            <a:xfrm>
              <a:off x="8513217" y="4533888"/>
              <a:ext cx="467965" cy="4679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685721"/>
              <a:r>
                <a:rPr lang="en-US" sz="2100" dirty="0">
                  <a:solidFill>
                    <a:srgbClr val="D73C05"/>
                  </a:solidFill>
                </a:rPr>
                <a:t></a:t>
              </a:r>
              <a:endParaRPr lang="ru-RU" sz="2100" dirty="0">
                <a:solidFill>
                  <a:srgbClr val="D73C05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733027" y="3204378"/>
            <a:ext cx="513198" cy="1712595"/>
            <a:chOff x="10310711" y="3158531"/>
            <a:chExt cx="684265" cy="2283460"/>
          </a:xfrm>
        </p:grpSpPr>
        <p:sp>
          <p:nvSpPr>
            <p:cNvPr id="46" name="TextBox 45"/>
            <p:cNvSpPr txBox="1"/>
            <p:nvPr/>
          </p:nvSpPr>
          <p:spPr>
            <a:xfrm>
              <a:off x="10376324" y="3158531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1 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396592" y="3659598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3 M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393643" y="4114851"/>
              <a:ext cx="592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9 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317012" y="4601823"/>
              <a:ext cx="677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12 M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310711" y="5072659"/>
              <a:ext cx="677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24 M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0559" y="3155849"/>
            <a:ext cx="117578" cy="1788112"/>
            <a:chOff x="760746" y="3093826"/>
            <a:chExt cx="156770" cy="2384149"/>
          </a:xfrm>
        </p:grpSpPr>
        <p:sp>
          <p:nvSpPr>
            <p:cNvPr id="52" name="Rectangle 51"/>
            <p:cNvSpPr/>
            <p:nvPr/>
          </p:nvSpPr>
          <p:spPr>
            <a:xfrm>
              <a:off x="762000" y="3093826"/>
              <a:ext cx="155516" cy="4743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000" y="3568149"/>
              <a:ext cx="155516" cy="489048"/>
            </a:xfrm>
            <a:prstGeom prst="rect">
              <a:avLst/>
            </a:prstGeom>
            <a:solidFill>
              <a:srgbClr val="FF85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4056669"/>
              <a:ext cx="155516" cy="472445"/>
            </a:xfrm>
            <a:prstGeom prst="rect">
              <a:avLst/>
            </a:prstGeom>
            <a:solidFill>
              <a:srgbClr val="A1BC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2000" y="4528816"/>
              <a:ext cx="155516" cy="479395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0746" y="5005492"/>
              <a:ext cx="155516" cy="472483"/>
            </a:xfrm>
            <a:prstGeom prst="rect">
              <a:avLst/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70182" y="2479222"/>
            <a:ext cx="5476998" cy="2468081"/>
            <a:chOff x="3960243" y="2162629"/>
            <a:chExt cx="7302664" cy="3290775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494528" y="2162629"/>
              <a:ext cx="0" cy="329077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960243" y="2162629"/>
              <a:ext cx="7302664" cy="3290775"/>
              <a:chOff x="3960243" y="2191657"/>
              <a:chExt cx="7302664" cy="3290775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971385" y="2191657"/>
                <a:ext cx="7291522" cy="3290775"/>
                <a:chOff x="4019359" y="2313230"/>
                <a:chExt cx="7291522" cy="3389330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192927" y="2313230"/>
                  <a:ext cx="0" cy="338933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370376" y="2313230"/>
                  <a:ext cx="0" cy="338933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4019359" y="2313230"/>
                  <a:ext cx="0" cy="338933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046217" y="2313230"/>
                  <a:ext cx="0" cy="338933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11310881" y="2313230"/>
                  <a:ext cx="0" cy="338933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/>
              <p:cNvCxnSpPr/>
              <p:nvPr/>
            </p:nvCxnSpPr>
            <p:spPr>
              <a:xfrm flipH="1">
                <a:off x="3960243" y="2191658"/>
                <a:ext cx="730266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2455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4" grpId="0"/>
      <p:bldP spid="15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Nath</dc:creator>
  <cp:lastModifiedBy>Swastik Nath</cp:lastModifiedBy>
  <cp:revision>1</cp:revision>
  <dcterms:created xsi:type="dcterms:W3CDTF">2017-04-17T18:11:50Z</dcterms:created>
  <dcterms:modified xsi:type="dcterms:W3CDTF">2017-04-17T18:12:40Z</dcterms:modified>
</cp:coreProperties>
</file>