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sldIdLst>
    <p:sldId id="257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49287-6EFD-4ADD-90BC-C78243CD3F91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B6311-73BB-4640-8D9C-DBEB0974F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301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98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98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41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EAF0-7B38-4861-94ED-93A4E1D89309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BE51-426D-4B03-B6E6-10192423E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28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EAF0-7B38-4861-94ED-93A4E1D89309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BE51-426D-4B03-B6E6-10192423E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9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EAF0-7B38-4861-94ED-93A4E1D89309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BE51-426D-4B03-B6E6-10192423E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837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80421" y="382630"/>
            <a:ext cx="8256953" cy="642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300">
                <a:solidFill>
                  <a:schemeClr val="tx1">
                    <a:lumMod val="85000"/>
                    <a:lumOff val="15000"/>
                  </a:schemeClr>
                </a:solidFill>
                <a:latin typeface="Lato Medium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98957" y="942809"/>
            <a:ext cx="8238417" cy="3052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398955" y="2005873"/>
            <a:ext cx="8238418" cy="4127500"/>
          </a:xfrm>
          <a:prstGeom prst="rect">
            <a:avLst/>
          </a:prstGeom>
        </p:spPr>
        <p:txBody>
          <a:bodyPr numCol="1" spcCol="365760"/>
          <a:lstStyle>
            <a:lvl1pPr marL="0" indent="0" algn="just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 marL="342900" indent="0" algn="just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2pPr>
            <a:lvl3pPr marL="685800" indent="0" algn="just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3pPr>
            <a:lvl4pPr marL="1028700" indent="0" algn="just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4pPr>
            <a:lvl5pPr marL="1371600" indent="0" algn="just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5pPr>
          </a:lstStyle>
          <a:p>
            <a:pPr lvl="0"/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398955" y="1402454"/>
            <a:ext cx="8238418" cy="572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1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EAF0-7B38-4861-94ED-93A4E1D89309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BE51-426D-4B03-B6E6-10192423E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56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EAF0-7B38-4861-94ED-93A4E1D89309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BE51-426D-4B03-B6E6-10192423E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56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EAF0-7B38-4861-94ED-93A4E1D89309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BE51-426D-4B03-B6E6-10192423E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15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EAF0-7B38-4861-94ED-93A4E1D89309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BE51-426D-4B03-B6E6-10192423E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02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EAF0-7B38-4861-94ED-93A4E1D89309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BE51-426D-4B03-B6E6-10192423E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13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EAF0-7B38-4861-94ED-93A4E1D89309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BE51-426D-4B03-B6E6-10192423E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02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EAF0-7B38-4861-94ED-93A4E1D89309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BE51-426D-4B03-B6E6-10192423E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57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EAF0-7B38-4861-94ED-93A4E1D89309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BE51-426D-4B03-B6E6-10192423E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76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6EAF0-7B38-4861-94ED-93A4E1D89309}" type="datetimeFigureOut">
              <a:rPr lang="en-IN" smtClean="0"/>
              <a:t>17-04-2017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1BE51-426D-4B03-B6E6-10192423E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34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endCxn id="24" idx="2"/>
          </p:cNvCxnSpPr>
          <p:nvPr/>
        </p:nvCxnSpPr>
        <p:spPr>
          <a:xfrm flipH="1" flipV="1">
            <a:off x="4529230" y="2245464"/>
            <a:ext cx="21701" cy="4612536"/>
          </a:xfrm>
          <a:prstGeom prst="line">
            <a:avLst/>
          </a:prstGeom>
          <a:ln w="57150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ardrop 30"/>
          <p:cNvSpPr/>
          <p:nvPr/>
        </p:nvSpPr>
        <p:spPr>
          <a:xfrm rot="2700000">
            <a:off x="4487524" y="4932957"/>
            <a:ext cx="123230" cy="123230"/>
          </a:xfrm>
          <a:prstGeom prst="teardrop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ounded Rectangle 31"/>
          <p:cNvSpPr/>
          <p:nvPr/>
        </p:nvSpPr>
        <p:spPr>
          <a:xfrm>
            <a:off x="5164598" y="4762922"/>
            <a:ext cx="3518940" cy="437900"/>
          </a:xfrm>
          <a:prstGeom prst="roundRect">
            <a:avLst>
              <a:gd name="adj" fmla="val 50000"/>
            </a:avLst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636278" y="4994572"/>
            <a:ext cx="548229" cy="0"/>
          </a:xfrm>
          <a:prstGeom prst="line">
            <a:avLst/>
          </a:prstGeom>
          <a:ln w="44450" cap="rnd">
            <a:solidFill>
              <a:srgbClr val="3DBF9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98941" y="4772461"/>
            <a:ext cx="1864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2004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16923" y="4779870"/>
            <a:ext cx="2938881" cy="400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685721"/>
            <a:r>
              <a:rPr lang="en-US" sz="20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Moved </a:t>
            </a:r>
            <a:r>
              <a:rPr lang="en-US" sz="20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another </a:t>
            </a:r>
            <a:r>
              <a:rPr lang="en-US" sz="20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country</a:t>
            </a:r>
            <a:endParaRPr lang="ru-RU" sz="2000" dirty="0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80003" y="5218550"/>
            <a:ext cx="3254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Duis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aute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irure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dolor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reprehenderit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voluptate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velit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esse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cillum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aute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irure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dolo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. </a:t>
            </a:r>
          </a:p>
        </p:txBody>
      </p:sp>
      <p:sp>
        <p:nvSpPr>
          <p:cNvPr id="38" name="Teardrop 37"/>
          <p:cNvSpPr/>
          <p:nvPr/>
        </p:nvSpPr>
        <p:spPr>
          <a:xfrm rot="13500000">
            <a:off x="4491646" y="3437451"/>
            <a:ext cx="123230" cy="123230"/>
          </a:xfrm>
          <a:prstGeom prst="teardrop">
            <a:avLst/>
          </a:prstGeom>
          <a:solidFill>
            <a:srgbClr val="D43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Rounded Rectangle 38"/>
          <p:cNvSpPr/>
          <p:nvPr/>
        </p:nvSpPr>
        <p:spPr>
          <a:xfrm>
            <a:off x="398956" y="3280116"/>
            <a:ext cx="3518940" cy="437900"/>
          </a:xfrm>
          <a:prstGeom prst="roundRect">
            <a:avLst>
              <a:gd name="adj" fmla="val 50000"/>
            </a:avLst>
          </a:prstGeom>
          <a:solidFill>
            <a:srgbClr val="D43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0" name="Straight Connector 39"/>
          <p:cNvCxnSpPr/>
          <p:nvPr/>
        </p:nvCxnSpPr>
        <p:spPr>
          <a:xfrm>
            <a:off x="3937809" y="3499065"/>
            <a:ext cx="548229" cy="0"/>
          </a:xfrm>
          <a:prstGeom prst="line">
            <a:avLst/>
          </a:prstGeom>
          <a:ln w="44450" cap="rnd">
            <a:solidFill>
              <a:srgbClr val="D43E0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636538" y="3262441"/>
            <a:ext cx="1864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14359" y="3284365"/>
            <a:ext cx="3220844" cy="400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r" defTabSz="685721"/>
            <a:r>
              <a:rPr lang="en-US" sz="2000" dirty="0">
                <a:solidFill>
                  <a:prstClr val="white"/>
                </a:solidFill>
                <a:cs typeface="Calibri" panose="020F0502020204030204" pitchFamily="34" charset="0"/>
              </a:rPr>
              <a:t>Gift day </a:t>
            </a:r>
            <a:r>
              <a:rPr lang="en-US" sz="2000" dirty="0">
                <a:solidFill>
                  <a:prstClr val="white"/>
                </a:solidFill>
              </a:rPr>
              <a:t> </a:t>
            </a:r>
            <a:endParaRPr lang="ru-RU" sz="2000" dirty="0">
              <a:solidFill>
                <a:prstClr val="white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9155" y="3724702"/>
            <a:ext cx="3254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Duis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aute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irure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dolor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reprehenderit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voluptate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velit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esse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cillum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aute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irure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dolo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</a:p>
          <a:p>
            <a:pPr algn="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Lato Light" panose="020F040202020403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769758" y="1807566"/>
            <a:ext cx="3518940" cy="453671"/>
            <a:chOff x="3693010" y="1682832"/>
            <a:chExt cx="4691920" cy="604895"/>
          </a:xfrm>
        </p:grpSpPr>
        <p:sp>
          <p:nvSpPr>
            <p:cNvPr id="24" name="Rounded Rectangle 23"/>
            <p:cNvSpPr/>
            <p:nvPr/>
          </p:nvSpPr>
          <p:spPr>
            <a:xfrm>
              <a:off x="3693010" y="1682832"/>
              <a:ext cx="4691920" cy="58386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Teardrop 25"/>
            <p:cNvSpPr/>
            <p:nvPr/>
          </p:nvSpPr>
          <p:spPr>
            <a:xfrm rot="8100000">
              <a:off x="5983366" y="2123421"/>
              <a:ext cx="164306" cy="164306"/>
            </a:xfrm>
            <a:prstGeom prst="teardrop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793793" y="1826053"/>
            <a:ext cx="3518939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2000 – The starting point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7307962" y="6471745"/>
            <a:ext cx="860822" cy="200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214715" y="6436745"/>
            <a:ext cx="184277" cy="184277"/>
            <a:chOff x="6838977" y="3422490"/>
            <a:chExt cx="1358153" cy="1358153"/>
          </a:xfrm>
        </p:grpSpPr>
        <p:sp>
          <p:nvSpPr>
            <p:cNvPr id="60" name="Teardrop 59"/>
            <p:cNvSpPr/>
            <p:nvPr/>
          </p:nvSpPr>
          <p:spPr>
            <a:xfrm>
              <a:off x="6838977" y="4242761"/>
              <a:ext cx="537882" cy="537882"/>
            </a:xfrm>
            <a:prstGeom prst="teardrop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61" name="Teardrop 60"/>
            <p:cNvSpPr/>
            <p:nvPr/>
          </p:nvSpPr>
          <p:spPr>
            <a:xfrm rot="10800000">
              <a:off x="7376859" y="3422490"/>
              <a:ext cx="820271" cy="820271"/>
            </a:xfrm>
            <a:prstGeom prst="teardrop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62" name="Teardrop 61"/>
            <p:cNvSpPr/>
            <p:nvPr/>
          </p:nvSpPr>
          <p:spPr>
            <a:xfrm rot="5400000">
              <a:off x="6980568" y="3848099"/>
              <a:ext cx="283295" cy="283295"/>
            </a:xfrm>
            <a:prstGeom prst="teardrop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FD890A"/>
                </a:solidFill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229804" y="6505813"/>
            <a:ext cx="434734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25" dirty="0">
                <a:solidFill>
                  <a:prstClr val="white">
                    <a:lumMod val="85000"/>
                  </a:prst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128111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/>
      <p:bldP spid="35" grpId="0"/>
      <p:bldP spid="36" grpId="0"/>
      <p:bldP spid="38" grpId="0" animBg="1"/>
      <p:bldP spid="39" grpId="0" animBg="1"/>
      <p:bldP spid="41" grpId="0"/>
      <p:bldP spid="42" grpId="0"/>
      <p:bldP spid="43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553262" y="0"/>
            <a:ext cx="0" cy="6858000"/>
          </a:xfrm>
          <a:prstGeom prst="line">
            <a:avLst/>
          </a:prstGeom>
          <a:ln w="57150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ardrop 8"/>
          <p:cNvSpPr/>
          <p:nvPr/>
        </p:nvSpPr>
        <p:spPr>
          <a:xfrm rot="13500000">
            <a:off x="4504346" y="1444691"/>
            <a:ext cx="123230" cy="123230"/>
          </a:xfrm>
          <a:prstGeom prst="teardrop">
            <a:avLst/>
          </a:prstGeom>
          <a:solidFill>
            <a:srgbClr val="008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ounded Rectangle 9"/>
          <p:cNvSpPr/>
          <p:nvPr/>
        </p:nvSpPr>
        <p:spPr>
          <a:xfrm>
            <a:off x="411656" y="1287356"/>
            <a:ext cx="3518940" cy="437900"/>
          </a:xfrm>
          <a:prstGeom prst="roundRect">
            <a:avLst>
              <a:gd name="adj" fmla="val 50000"/>
            </a:avLst>
          </a:prstGeom>
          <a:solidFill>
            <a:srgbClr val="008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950509" y="1506305"/>
            <a:ext cx="548229" cy="0"/>
          </a:xfrm>
          <a:prstGeom prst="line">
            <a:avLst/>
          </a:prstGeom>
          <a:ln w="44450" cap="rnd">
            <a:solidFill>
              <a:srgbClr val="0087B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49238" y="1269681"/>
            <a:ext cx="1864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Lato Black" panose="020F0A02020204030203" pitchFamily="34" charset="0"/>
              </a:rPr>
              <a:t>2005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27059" y="1304305"/>
            <a:ext cx="3220844" cy="400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r" defTabSz="685721"/>
            <a:r>
              <a:rPr lang="en-US" sz="2000" dirty="0">
                <a:solidFill>
                  <a:prstClr val="white"/>
                </a:solidFill>
                <a:cs typeface="Lato Black" panose="020F0A02020204030203" pitchFamily="34" charset="0"/>
              </a:rPr>
              <a:t>Presentation </a:t>
            </a:r>
            <a:r>
              <a:rPr lang="en-US" sz="2000" dirty="0">
                <a:solidFill>
                  <a:prstClr val="white"/>
                </a:solidFill>
                <a:cs typeface="Lato Black" panose="020F0A02020204030203" pitchFamily="34" charset="0"/>
              </a:rPr>
              <a:t>won a </a:t>
            </a:r>
            <a:r>
              <a:rPr lang="en-US" sz="2000" dirty="0">
                <a:solidFill>
                  <a:prstClr val="white"/>
                </a:solidFill>
                <a:cs typeface="Lato Black" panose="020F0A02020204030203" pitchFamily="34" charset="0"/>
              </a:rPr>
              <a:t>prize</a:t>
            </a:r>
            <a:r>
              <a:rPr lang="en-US" sz="2000" dirty="0">
                <a:solidFill>
                  <a:prstClr val="white"/>
                </a:solidFill>
              </a:rPr>
              <a:t> </a:t>
            </a:r>
            <a:endParaRPr lang="ru-RU" sz="2000" dirty="0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1855" y="1731941"/>
            <a:ext cx="32545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Duis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aute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irure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dolor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reprehenderit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voluptate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velit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esse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cillum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aute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irure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dolo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</a:p>
          <a:p>
            <a:pPr algn="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Lato Light" panose="020F0402020204030203" pitchFamily="34" charset="0"/>
            </a:endParaRPr>
          </a:p>
          <a:p>
            <a:pPr algn="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Duis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aute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irure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dolor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reprehenderit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voluptate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Lato Light" panose="020F0402020204030203" pitchFamily="34" charset="0"/>
            </a:endParaRPr>
          </a:p>
        </p:txBody>
      </p:sp>
      <p:sp>
        <p:nvSpPr>
          <p:cNvPr id="31" name="Teardrop 30"/>
          <p:cNvSpPr/>
          <p:nvPr/>
        </p:nvSpPr>
        <p:spPr>
          <a:xfrm rot="2700000">
            <a:off x="4504346" y="3168200"/>
            <a:ext cx="123230" cy="123230"/>
          </a:xfrm>
          <a:prstGeom prst="teardrop">
            <a:avLst/>
          </a:prstGeom>
          <a:solidFill>
            <a:srgbClr val="FE8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ounded Rectangle 31"/>
          <p:cNvSpPr/>
          <p:nvPr/>
        </p:nvSpPr>
        <p:spPr>
          <a:xfrm>
            <a:off x="5181419" y="3010865"/>
            <a:ext cx="3518940" cy="437900"/>
          </a:xfrm>
          <a:prstGeom prst="roundRect">
            <a:avLst>
              <a:gd name="adj" fmla="val 50000"/>
            </a:avLst>
          </a:prstGeom>
          <a:solidFill>
            <a:srgbClr val="FE8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653099" y="3229815"/>
            <a:ext cx="548229" cy="0"/>
          </a:xfrm>
          <a:prstGeom prst="line">
            <a:avLst/>
          </a:prstGeom>
          <a:ln w="44450" cap="rnd">
            <a:solidFill>
              <a:srgbClr val="FE830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78200" y="3004501"/>
            <a:ext cx="1120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Lato Black" panose="020F0A02020204030203" pitchFamily="34" charset="0"/>
              </a:rPr>
              <a:t>2009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33091" y="3015114"/>
            <a:ext cx="3218324" cy="400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685721"/>
            <a:r>
              <a:rPr lang="en-US" sz="2000" dirty="0">
                <a:solidFill>
                  <a:prstClr val="white"/>
                </a:solidFill>
                <a:cs typeface="Lato Black" panose="020F0A02020204030203" pitchFamily="34" charset="0"/>
              </a:rPr>
              <a:t>Successful </a:t>
            </a:r>
            <a:r>
              <a:rPr lang="en-US" sz="2000" dirty="0" err="1">
                <a:solidFill>
                  <a:prstClr val="white"/>
                </a:solidFill>
                <a:cs typeface="Lato Black" panose="020F0A02020204030203" pitchFamily="34" charset="0"/>
              </a:rPr>
              <a:t>anual</a:t>
            </a:r>
            <a:r>
              <a:rPr lang="en-US" sz="2000" dirty="0">
                <a:solidFill>
                  <a:prstClr val="white"/>
                </a:solidFill>
                <a:cs typeface="Lato Black" panose="020F0A02020204030203" pitchFamily="34" charset="0"/>
              </a:rPr>
              <a:t> </a:t>
            </a:r>
            <a:r>
              <a:rPr lang="en-US" sz="2000" dirty="0">
                <a:solidFill>
                  <a:prstClr val="white"/>
                </a:solidFill>
                <a:cs typeface="Lato Black" panose="020F0A02020204030203" pitchFamily="34" charset="0"/>
              </a:rPr>
              <a:t>report</a:t>
            </a:r>
            <a:endParaRPr lang="ru-RU" sz="2000" dirty="0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96825" y="3453793"/>
            <a:ext cx="3254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Duis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aute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irure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dolor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reprehenderit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voluptate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velit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esse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cillum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aute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irure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dolo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. </a:t>
            </a:r>
          </a:p>
        </p:txBody>
      </p:sp>
      <p:sp>
        <p:nvSpPr>
          <p:cNvPr id="38" name="Teardrop 37"/>
          <p:cNvSpPr/>
          <p:nvPr/>
        </p:nvSpPr>
        <p:spPr>
          <a:xfrm rot="13500000">
            <a:off x="4504346" y="5114977"/>
            <a:ext cx="123230" cy="123230"/>
          </a:xfrm>
          <a:prstGeom prst="teardrop">
            <a:avLst/>
          </a:prstGeom>
          <a:solidFill>
            <a:srgbClr val="A1B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Rounded Rectangle 38"/>
          <p:cNvSpPr/>
          <p:nvPr/>
        </p:nvSpPr>
        <p:spPr>
          <a:xfrm>
            <a:off x="411656" y="4957642"/>
            <a:ext cx="3518940" cy="437900"/>
          </a:xfrm>
          <a:prstGeom prst="roundRect">
            <a:avLst>
              <a:gd name="adj" fmla="val 50000"/>
            </a:avLst>
          </a:prstGeom>
          <a:solidFill>
            <a:srgbClr val="A1B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0" name="Straight Connector 39"/>
          <p:cNvCxnSpPr/>
          <p:nvPr/>
        </p:nvCxnSpPr>
        <p:spPr>
          <a:xfrm>
            <a:off x="3950509" y="5176591"/>
            <a:ext cx="548229" cy="0"/>
          </a:xfrm>
          <a:prstGeom prst="line">
            <a:avLst/>
          </a:prstGeom>
          <a:ln w="44450" cap="rnd">
            <a:solidFill>
              <a:srgbClr val="A1BB2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649238" y="4927267"/>
            <a:ext cx="1864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Lato Black" panose="020F0A02020204030203" pitchFamily="34" charset="0"/>
              </a:rPr>
              <a:t>2011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27059" y="4961890"/>
            <a:ext cx="3220844" cy="400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r" defTabSz="685721"/>
            <a:r>
              <a:rPr lang="en-US" sz="2000" dirty="0">
                <a:solidFill>
                  <a:prstClr val="white"/>
                </a:solidFill>
                <a:cs typeface="Lato Black" panose="020F0A02020204030203" pitchFamily="34" charset="0"/>
              </a:rPr>
              <a:t>New manager </a:t>
            </a:r>
            <a:r>
              <a:rPr lang="en-US" sz="2000" dirty="0">
                <a:solidFill>
                  <a:prstClr val="white"/>
                </a:solidFill>
                <a:cs typeface="Lato Black" panose="020F0A02020204030203" pitchFamily="34" charset="0"/>
              </a:rPr>
              <a:t>in </a:t>
            </a:r>
            <a:r>
              <a:rPr lang="en-US" sz="2000" dirty="0">
                <a:solidFill>
                  <a:prstClr val="white"/>
                </a:solidFill>
                <a:cs typeface="Lato Black" panose="020F0A02020204030203" pitchFamily="34" charset="0"/>
              </a:rPr>
              <a:t>company </a:t>
            </a:r>
            <a:endParaRPr lang="ru-RU" sz="2000" dirty="0">
              <a:solidFill>
                <a:prstClr val="white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1855" y="5402228"/>
            <a:ext cx="3254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Duis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aute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irure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dolor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reprehenderit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voluptate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velit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esse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cillum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aute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irure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dolo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</a:p>
          <a:p>
            <a:pPr algn="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Lato Light" panose="020F0402020204030203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214715" y="6436745"/>
            <a:ext cx="184277" cy="184277"/>
            <a:chOff x="6838977" y="3422490"/>
            <a:chExt cx="1358153" cy="1358153"/>
          </a:xfrm>
        </p:grpSpPr>
        <p:sp>
          <p:nvSpPr>
            <p:cNvPr id="63" name="Teardrop 62"/>
            <p:cNvSpPr/>
            <p:nvPr/>
          </p:nvSpPr>
          <p:spPr>
            <a:xfrm>
              <a:off x="6838977" y="4242761"/>
              <a:ext cx="537882" cy="537882"/>
            </a:xfrm>
            <a:prstGeom prst="teardrop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64" name="Teardrop 63"/>
            <p:cNvSpPr/>
            <p:nvPr/>
          </p:nvSpPr>
          <p:spPr>
            <a:xfrm rot="10800000">
              <a:off x="7376859" y="3422490"/>
              <a:ext cx="820271" cy="820271"/>
            </a:xfrm>
            <a:prstGeom prst="teardrop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65" name="Teardrop 64"/>
            <p:cNvSpPr/>
            <p:nvPr/>
          </p:nvSpPr>
          <p:spPr>
            <a:xfrm rot="5400000">
              <a:off x="6980568" y="3848099"/>
              <a:ext cx="283295" cy="283295"/>
            </a:xfrm>
            <a:prstGeom prst="teardrop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FD890A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229804" y="6505813"/>
            <a:ext cx="389850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25" dirty="0">
                <a:solidFill>
                  <a:prstClr val="white">
                    <a:lumMod val="85000"/>
                  </a:prstClr>
                </a:solidFill>
                <a:cs typeface="Lato Heavy" panose="020F0902020204030203" pitchFamily="34" charset="0"/>
              </a:rPr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21823603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8" grpId="0"/>
      <p:bldP spid="29" grpId="0"/>
      <p:bldP spid="30" grpId="0"/>
      <p:bldP spid="31" grpId="0" animBg="1"/>
      <p:bldP spid="32" grpId="0" animBg="1"/>
      <p:bldP spid="34" grpId="0"/>
      <p:bldP spid="35" grpId="0"/>
      <p:bldP spid="36" grpId="0"/>
      <p:bldP spid="38" grpId="0" animBg="1"/>
      <p:bldP spid="39" grpId="0" animBg="1"/>
      <p:bldP spid="41" grpId="0"/>
      <p:bldP spid="42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553261" y="3"/>
            <a:ext cx="0" cy="5298509"/>
          </a:xfrm>
          <a:prstGeom prst="line">
            <a:avLst/>
          </a:prstGeom>
          <a:ln w="57150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ardrop 30"/>
          <p:cNvSpPr/>
          <p:nvPr/>
        </p:nvSpPr>
        <p:spPr>
          <a:xfrm rot="2700000">
            <a:off x="4491646" y="1129744"/>
            <a:ext cx="123230" cy="123230"/>
          </a:xfrm>
          <a:prstGeom prst="teardrop">
            <a:avLst/>
          </a:prstGeom>
          <a:solidFill>
            <a:srgbClr val="3DB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640399" y="1191359"/>
            <a:ext cx="548229" cy="0"/>
          </a:xfrm>
          <a:prstGeom prst="line">
            <a:avLst/>
          </a:prstGeom>
          <a:ln w="44450" cap="rnd">
            <a:solidFill>
              <a:srgbClr val="3DBF9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21764" y="966045"/>
            <a:ext cx="1864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Lato Black" panose="020F0A02020204030203" pitchFamily="34" charset="0"/>
              </a:rPr>
              <a:t>2012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68719" y="972408"/>
            <a:ext cx="3518940" cy="437900"/>
            <a:chOff x="6891625" y="1688275"/>
            <a:chExt cx="4691920" cy="583867"/>
          </a:xfrm>
        </p:grpSpPr>
        <p:sp>
          <p:nvSpPr>
            <p:cNvPr id="32" name="Rounded Rectangle 31"/>
            <p:cNvSpPr/>
            <p:nvPr/>
          </p:nvSpPr>
          <p:spPr>
            <a:xfrm>
              <a:off x="6891625" y="1688275"/>
              <a:ext cx="4691920" cy="583867"/>
            </a:xfrm>
            <a:prstGeom prst="roundRect">
              <a:avLst>
                <a:gd name="adj" fmla="val 50000"/>
              </a:avLst>
            </a:prstGeom>
            <a:solidFill>
              <a:srgbClr val="3DB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36604" y="1693940"/>
              <a:ext cx="3983569" cy="53347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defTabSz="685721"/>
              <a:r>
                <a:rPr lang="en-US" sz="2000" dirty="0">
                  <a:solidFill>
                    <a:prstClr val="white"/>
                  </a:solidFill>
                </a:rPr>
                <a:t> </a:t>
              </a:r>
              <a:r>
                <a:rPr lang="en-US" sz="2000" dirty="0">
                  <a:solidFill>
                    <a:prstClr val="white"/>
                  </a:solidFill>
                  <a:cs typeface="Lato Black" panose="020F0A02020204030203" pitchFamily="34" charset="0"/>
                </a:rPr>
                <a:t>New price list in our shops</a:t>
              </a:r>
              <a:endParaRPr lang="ru-RU" sz="2000" dirty="0">
                <a:solidFill>
                  <a:prstClr val="white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284125" y="1415337"/>
            <a:ext cx="3254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Duis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aute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irure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dolor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reprehenderit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voluptate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velit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esse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cillum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aute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irure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dolo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. </a:t>
            </a:r>
          </a:p>
        </p:txBody>
      </p:sp>
      <p:sp>
        <p:nvSpPr>
          <p:cNvPr id="38" name="Teardrop 37"/>
          <p:cNvSpPr/>
          <p:nvPr/>
        </p:nvSpPr>
        <p:spPr>
          <a:xfrm rot="13500000">
            <a:off x="4491646" y="3056451"/>
            <a:ext cx="123230" cy="123230"/>
          </a:xfrm>
          <a:prstGeom prst="teardrop">
            <a:avLst/>
          </a:prstGeom>
          <a:solidFill>
            <a:srgbClr val="012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0" name="Straight Connector 39"/>
          <p:cNvCxnSpPr/>
          <p:nvPr/>
        </p:nvCxnSpPr>
        <p:spPr>
          <a:xfrm>
            <a:off x="3937809" y="3118065"/>
            <a:ext cx="548229" cy="0"/>
          </a:xfrm>
          <a:prstGeom prst="line">
            <a:avLst/>
          </a:prstGeom>
          <a:ln w="44450" cap="rnd">
            <a:solidFill>
              <a:srgbClr val="01264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636538" y="2881441"/>
            <a:ext cx="1864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Lato Black" panose="020F0A02020204030203" pitchFamily="34" charset="0"/>
              </a:rPr>
              <a:t>2013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8956" y="2899117"/>
            <a:ext cx="3518940" cy="437900"/>
            <a:chOff x="531941" y="3230487"/>
            <a:chExt cx="4691920" cy="583867"/>
          </a:xfrm>
        </p:grpSpPr>
        <p:sp>
          <p:nvSpPr>
            <p:cNvPr id="39" name="Rounded Rectangle 38"/>
            <p:cNvSpPr/>
            <p:nvPr/>
          </p:nvSpPr>
          <p:spPr>
            <a:xfrm>
              <a:off x="531941" y="3230487"/>
              <a:ext cx="4691920" cy="583867"/>
            </a:xfrm>
            <a:prstGeom prst="roundRect">
              <a:avLst>
                <a:gd name="adj" fmla="val 50000"/>
              </a:avLst>
            </a:prstGeom>
            <a:solidFill>
              <a:srgbClr val="0126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02745" y="3236152"/>
              <a:ext cx="4294459" cy="53347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r" defTabSz="685721"/>
              <a:r>
                <a:rPr lang="en-US" sz="2000" dirty="0">
                  <a:solidFill>
                    <a:prstClr val="white"/>
                  </a:solidFill>
                  <a:cs typeface="Lato Black" panose="020F0A02020204030203" pitchFamily="34" charset="0"/>
                </a:rPr>
                <a:t>Shipping facility </a:t>
              </a:r>
              <a:endParaRPr lang="ru-RU" sz="2000" dirty="0">
                <a:solidFill>
                  <a:prstClr val="white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69155" y="3343702"/>
            <a:ext cx="3254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Duis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aute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irure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dolor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reprehenderit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voluptate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velit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esse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cillum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aute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irure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dolo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</a:p>
          <a:p>
            <a:pPr algn="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Lato Light" panose="020F040202020403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06317" y="5077088"/>
            <a:ext cx="3518940" cy="458204"/>
            <a:chOff x="3725054" y="5000537"/>
            <a:chExt cx="4691920" cy="610939"/>
          </a:xfrm>
        </p:grpSpPr>
        <p:grpSp>
          <p:nvGrpSpPr>
            <p:cNvPr id="8" name="Group 7"/>
            <p:cNvGrpSpPr/>
            <p:nvPr/>
          </p:nvGrpSpPr>
          <p:grpSpPr>
            <a:xfrm>
              <a:off x="3725054" y="5000537"/>
              <a:ext cx="4691920" cy="610939"/>
              <a:chOff x="3725054" y="5000537"/>
              <a:chExt cx="4691920" cy="610939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3725054" y="5027609"/>
                <a:ext cx="4691920" cy="583867"/>
              </a:xfrm>
              <a:prstGeom prst="roundRect">
                <a:avLst>
                  <a:gd name="adj" fmla="val 50000"/>
                </a:avLst>
              </a:prstGeom>
              <a:solidFill>
                <a:srgbClr val="D43E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6" name="Teardrop 25"/>
              <p:cNvSpPr/>
              <p:nvPr/>
            </p:nvSpPr>
            <p:spPr>
              <a:xfrm rot="18900000">
                <a:off x="5983715" y="5000537"/>
                <a:ext cx="164306" cy="164306"/>
              </a:xfrm>
              <a:prstGeom prst="teardrop">
                <a:avLst/>
              </a:prstGeom>
              <a:solidFill>
                <a:srgbClr val="D43E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823021" y="5018396"/>
              <a:ext cx="2485696" cy="53348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cs typeface="Lato Black" panose="020F0A02020204030203" pitchFamily="34" charset="0"/>
                </a:rPr>
                <a:t>Present</a:t>
              </a:r>
              <a:endParaRPr lang="en-US" sz="2000" dirty="0">
                <a:solidFill>
                  <a:schemeClr val="bg1"/>
                </a:solidFill>
                <a:cs typeface="Lato Black" panose="020F0A02020204030203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934634" y="5549606"/>
            <a:ext cx="3254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Duis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aute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irure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dolor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reprehenderit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voluptate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velit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esse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cillum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aute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irure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dolo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Lato Light" panose="020F0402020204030203" pitchFamily="34" charset="0"/>
              </a:rPr>
              <a:t> 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7307962" y="6471745"/>
            <a:ext cx="860822" cy="200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214715" y="6436745"/>
            <a:ext cx="184277" cy="184277"/>
            <a:chOff x="6838977" y="3422490"/>
            <a:chExt cx="1358153" cy="1358153"/>
          </a:xfrm>
        </p:grpSpPr>
        <p:sp>
          <p:nvSpPr>
            <p:cNvPr id="62" name="Teardrop 61"/>
            <p:cNvSpPr/>
            <p:nvPr/>
          </p:nvSpPr>
          <p:spPr>
            <a:xfrm>
              <a:off x="6838977" y="4242761"/>
              <a:ext cx="537882" cy="537882"/>
            </a:xfrm>
            <a:prstGeom prst="teardrop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63" name="Teardrop 62"/>
            <p:cNvSpPr/>
            <p:nvPr/>
          </p:nvSpPr>
          <p:spPr>
            <a:xfrm rot="10800000">
              <a:off x="7376859" y="3422490"/>
              <a:ext cx="820271" cy="820271"/>
            </a:xfrm>
            <a:prstGeom prst="teardrop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64" name="Teardrop 63"/>
            <p:cNvSpPr/>
            <p:nvPr/>
          </p:nvSpPr>
          <p:spPr>
            <a:xfrm rot="5400000">
              <a:off x="6980568" y="3848099"/>
              <a:ext cx="283295" cy="283295"/>
            </a:xfrm>
            <a:prstGeom prst="teardrop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FD890A"/>
                </a:solidFill>
              </a:endParaRPr>
            </a:p>
          </p:txBody>
        </p:sp>
      </p:grpSp>
      <p:sp>
        <p:nvSpPr>
          <p:cNvPr id="65" name="Rectangle 64"/>
          <p:cNvSpPr/>
          <p:nvPr/>
        </p:nvSpPr>
        <p:spPr>
          <a:xfrm>
            <a:off x="229804" y="6505813"/>
            <a:ext cx="434734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25" dirty="0">
                <a:solidFill>
                  <a:prstClr val="white">
                    <a:lumMod val="85000"/>
                  </a:prstClr>
                </a:solidFill>
                <a:latin typeface="Lato Heavy" panose="020F0902020204030203" pitchFamily="34" charset="0"/>
                <a:cs typeface="Lato Heavy" panose="020F0902020204030203" pitchFamily="34" charset="0"/>
              </a:rPr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143902593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/>
      <p:bldP spid="36" grpId="0"/>
      <p:bldP spid="38" grpId="0" animBg="1"/>
      <p:bldP spid="41" grpId="0"/>
      <p:bldP spid="43" grpId="0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168</Words>
  <Application>Microsoft Office PowerPoint</Application>
  <PresentationFormat>On-screen Show (4:3)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Lato Black</vt:lpstr>
      <vt:lpstr>Lato Heavy</vt:lpstr>
      <vt:lpstr>Lato Light</vt:lpstr>
      <vt:lpstr>Lato Medium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Swastik Nath</dc:creator>
  <cp:lastModifiedBy>Swastik Nath</cp:lastModifiedBy>
  <cp:revision>4</cp:revision>
  <dcterms:created xsi:type="dcterms:W3CDTF">2017-04-17T17:11:52Z</dcterms:created>
  <dcterms:modified xsi:type="dcterms:W3CDTF">2017-04-17T17:36:48Z</dcterms:modified>
</cp:coreProperties>
</file>