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ousin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E39132F-04E5-4421-A2E6-C993AE0E9C6F}">
  <a:tblStyle styleId="{0E39132F-04E5-4421-A2E6-C993AE0E9C6F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usine-bold.fntdata"/><Relationship Id="rId12" Type="http://schemas.openxmlformats.org/officeDocument/2006/relationships/slide" Target="slides/slide7.xml"/><Relationship Id="rId34" Type="http://schemas.openxmlformats.org/officeDocument/2006/relationships/font" Target="fonts/Cousine-regular.fntdata"/><Relationship Id="rId15" Type="http://schemas.openxmlformats.org/officeDocument/2006/relationships/slide" Target="slides/slide10.xml"/><Relationship Id="rId37" Type="http://schemas.openxmlformats.org/officeDocument/2006/relationships/font" Target="fonts/Cousine-boldItalic.fntdata"/><Relationship Id="rId14" Type="http://schemas.openxmlformats.org/officeDocument/2006/relationships/slide" Target="slides/slide9.xml"/><Relationship Id="rId36" Type="http://schemas.openxmlformats.org/officeDocument/2006/relationships/font" Target="fonts/Cousin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b="1" sz="5000"/>
            </a:lvl1pPr>
            <a:lvl2pPr lvl="1">
              <a:spcBef>
                <a:spcPts val="0"/>
              </a:spcBef>
              <a:buSzPct val="100000"/>
              <a:defRPr b="1" sz="5000"/>
            </a:lvl2pPr>
            <a:lvl3pPr lvl="2">
              <a:spcBef>
                <a:spcPts val="0"/>
              </a:spcBef>
              <a:buSzPct val="100000"/>
              <a:defRPr b="1" sz="5000"/>
            </a:lvl3pPr>
            <a:lvl4pPr lvl="3">
              <a:spcBef>
                <a:spcPts val="0"/>
              </a:spcBef>
              <a:buSzPct val="100000"/>
              <a:defRPr b="1" sz="5000"/>
            </a:lvl4pPr>
            <a:lvl5pPr lvl="4">
              <a:spcBef>
                <a:spcPts val="0"/>
              </a:spcBef>
              <a:buSzPct val="100000"/>
              <a:defRPr b="1" sz="5000"/>
            </a:lvl5pPr>
            <a:lvl6pPr lvl="5">
              <a:spcBef>
                <a:spcPts val="0"/>
              </a:spcBef>
              <a:buSzPct val="100000"/>
              <a:defRPr b="1" sz="5000"/>
            </a:lvl6pPr>
            <a:lvl7pPr lvl="6">
              <a:spcBef>
                <a:spcPts val="0"/>
              </a:spcBef>
              <a:buSzPct val="100000"/>
              <a:defRPr b="1" sz="5000"/>
            </a:lvl7pPr>
            <a:lvl8pPr lvl="7">
              <a:spcBef>
                <a:spcPts val="0"/>
              </a:spcBef>
              <a:buSzPct val="100000"/>
              <a:defRPr b="1" sz="5000"/>
            </a:lvl8pPr>
            <a:lvl9pPr lvl="8">
              <a:spcBef>
                <a:spcPts val="0"/>
              </a:spcBef>
              <a:buSzPct val="100000"/>
              <a:defRPr b="1" sz="50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rot="5400000">
            <a:off x="4511745" y="2218169"/>
            <a:ext cx="123450" cy="7106861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899" cy="132689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8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" name="Shape 15"/>
          <p:cNvSpPr/>
          <p:nvPr/>
        </p:nvSpPr>
        <p:spPr>
          <a:xfrm rot="-5400000">
            <a:off x="4510270" y="-439080"/>
            <a:ext cx="123450" cy="7106861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/>
            <a:headEnd len="lg" w="lg" type="none"/>
            <a:tailEnd len="lg" w="lg" type="none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199" cy="171419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5400000">
            <a:off x="4511745" y="450463"/>
            <a:ext cx="123450" cy="7106861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9" name="Shape 19"/>
          <p:cNvSpPr/>
          <p:nvPr/>
        </p:nvSpPr>
        <p:spPr>
          <a:xfrm rot="-5400000">
            <a:off x="663525" y="1362719"/>
            <a:ext cx="1326899" cy="132689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8365300" y="1793733"/>
            <a:ext cx="0" cy="226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" name="Shape 21"/>
          <p:cNvSpPr/>
          <p:nvPr/>
        </p:nvSpPr>
        <p:spPr>
          <a:xfrm rot="-5400000">
            <a:off x="4510270" y="-1711822"/>
            <a:ext cx="123450" cy="7106861"/>
          </a:xfrm>
          <a:custGeom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/>
            <a:headEnd len="lg" w="lg" type="none"/>
            <a:tailEnd len="lg" w="lg" type="none"/>
          </a:ln>
        </p:spPr>
      </p:sp>
      <p:sp>
        <p:nvSpPr>
          <p:cNvPr id="22" name="Shape 22"/>
          <p:cNvSpPr/>
          <p:nvPr/>
        </p:nvSpPr>
        <p:spPr>
          <a:xfrm rot="5400000">
            <a:off x="6661378" y="3883740"/>
            <a:ext cx="1714199" cy="171419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921199" y="2012275"/>
            <a:ext cx="7205700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3600"/>
            </a:lvl1pPr>
            <a:lvl2pPr lvl="1" rtl="0">
              <a:spcBef>
                <a:spcPts val="0"/>
              </a:spcBef>
              <a:buSzPct val="100000"/>
              <a:defRPr b="1" sz="3600"/>
            </a:lvl2pPr>
            <a:lvl3pPr lvl="2" rtl="0">
              <a:spcBef>
                <a:spcPts val="0"/>
              </a:spcBef>
              <a:buSzPct val="100000"/>
              <a:defRPr b="1" sz="3600"/>
            </a:lvl3pPr>
            <a:lvl4pPr lvl="3" rtl="0">
              <a:spcBef>
                <a:spcPts val="0"/>
              </a:spcBef>
              <a:buSzPct val="100000"/>
              <a:defRPr b="1" sz="3600"/>
            </a:lvl4pPr>
            <a:lvl5pPr lvl="4" rtl="0">
              <a:spcBef>
                <a:spcPts val="0"/>
              </a:spcBef>
              <a:buSzPct val="100000"/>
              <a:defRPr b="1" sz="3600"/>
            </a:lvl5pPr>
            <a:lvl6pPr lvl="5" rtl="0">
              <a:spcBef>
                <a:spcPts val="0"/>
              </a:spcBef>
              <a:buSzPct val="100000"/>
              <a:defRPr b="1" sz="3600"/>
            </a:lvl6pPr>
            <a:lvl7pPr lvl="6" rtl="0">
              <a:spcBef>
                <a:spcPts val="0"/>
              </a:spcBef>
              <a:buSzPct val="100000"/>
              <a:defRPr b="1" sz="3600"/>
            </a:lvl7pPr>
            <a:lvl8pPr lvl="7" rtl="0">
              <a:spcBef>
                <a:spcPts val="0"/>
              </a:spcBef>
              <a:buSzPct val="100000"/>
              <a:defRPr b="1" sz="3600"/>
            </a:lvl8pPr>
            <a:lvl9pPr lvl="8" rtl="0">
              <a:spcBef>
                <a:spcPts val="0"/>
              </a:spcBef>
              <a:buSzPct val="100000"/>
              <a:defRPr b="1" sz="36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4698564" y="4145091"/>
            <a:ext cx="3542399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1413600" y="3187200"/>
            <a:ext cx="63168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2400"/>
            </a:lvl1pPr>
            <a:lvl2pPr lvl="1" rtl="0" algn="ctr">
              <a:spcBef>
                <a:spcPts val="0"/>
              </a:spcBef>
              <a:defRPr b="1"/>
            </a:lvl2pPr>
            <a:lvl3pPr lvl="2" rtl="0" algn="ctr">
              <a:spcBef>
                <a:spcPts val="0"/>
              </a:spcBef>
              <a:defRPr b="1"/>
            </a:lvl3pPr>
            <a:lvl4pPr lvl="3" rtl="0" algn="ctr">
              <a:spcBef>
                <a:spcPts val="0"/>
              </a:spcBef>
              <a:buSzPct val="100000"/>
              <a:defRPr b="1" sz="2400"/>
            </a:lvl4pPr>
            <a:lvl5pPr lvl="4" rtl="0" algn="ctr">
              <a:spcBef>
                <a:spcPts val="0"/>
              </a:spcBef>
              <a:buSzPct val="100000"/>
              <a:defRPr b="1" sz="2400"/>
            </a:lvl5pPr>
            <a:lvl6pPr lvl="5" rtl="0" algn="ctr">
              <a:spcBef>
                <a:spcPts val="0"/>
              </a:spcBef>
              <a:buSzPct val="100000"/>
              <a:defRPr b="1" sz="2400"/>
            </a:lvl6pPr>
            <a:lvl7pPr lvl="6" rtl="0" algn="ctr">
              <a:spcBef>
                <a:spcPts val="0"/>
              </a:spcBef>
              <a:buSzPct val="100000"/>
              <a:defRPr b="1" sz="2400"/>
            </a:lvl7pPr>
            <a:lvl8pPr lvl="7" rtl="0" algn="ctr">
              <a:spcBef>
                <a:spcPts val="0"/>
              </a:spcBef>
              <a:buSzPct val="100000"/>
              <a:defRPr b="1" sz="2400"/>
            </a:lvl8pPr>
            <a:lvl9pPr lvl="8" algn="ctr">
              <a:spcBef>
                <a:spcPts val="0"/>
              </a:spcBef>
              <a:buSzPct val="100000"/>
              <a:defRPr b="1" sz="2400"/>
            </a:lvl9pPr>
          </a:lstStyle>
          <a:p/>
        </p:txBody>
      </p:sp>
      <p:grpSp>
        <p:nvGrpSpPr>
          <p:cNvPr id="27" name="Shape 27"/>
          <p:cNvGrpSpPr/>
          <p:nvPr/>
        </p:nvGrpSpPr>
        <p:grpSpPr>
          <a:xfrm>
            <a:off x="3770055" y="1437725"/>
            <a:ext cx="1580939" cy="1544724"/>
            <a:chOff x="3754950" y="1132925"/>
            <a:chExt cx="1580939" cy="1544724"/>
          </a:xfrm>
        </p:grpSpPr>
        <p:sp>
          <p:nvSpPr>
            <p:cNvPr id="28" name="Shape 28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3754950" y="1132925"/>
              <a:ext cx="1480499" cy="148049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" name="Shape 30"/>
            <p:cNvCxnSpPr>
              <a:endCxn id="28" idx="1"/>
            </p:cNvCxnSpPr>
            <p:nvPr/>
          </p:nvCxnSpPr>
          <p:spPr>
            <a:xfrm>
              <a:off x="3890221" y="1268192"/>
              <a:ext cx="211800" cy="21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2" name="Shape 32"/>
            <p:cNvSpPr/>
            <p:nvPr/>
          </p:nvSpPr>
          <p:spPr>
            <a:xfrm>
              <a:off x="4222975" y="1683232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3" name="Shape 33"/>
            <p:cNvCxnSpPr>
              <a:stCxn id="28" idx="5"/>
            </p:cNvCxnSpPr>
            <p:nvPr/>
          </p:nvCxnSpPr>
          <p:spPr>
            <a:xfrm>
              <a:off x="5041978" y="2419949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4244700" y="1591868"/>
              <a:ext cx="654599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223963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990727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print.png" id="6" name="Shape 6"/>
          <p:cNvPicPr preferRelativeResize="0"/>
          <p:nvPr/>
        </p:nvPicPr>
        <p:blipFill rotWithShape="1">
          <a:blip r:embed="rId1">
            <a:alphaModFix/>
          </a:blip>
          <a:srcRect b="3297" l="0" r="3297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Cousine" TargetMode="External"/><Relationship Id="rId4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26349" y="1577050"/>
            <a:ext cx="3924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37" name="Shape 137"/>
          <p:cNvGrpSpPr/>
          <p:nvPr/>
        </p:nvGrpSpPr>
        <p:grpSpPr>
          <a:xfrm rot="5400000">
            <a:off x="4976066" y="1581846"/>
            <a:ext cx="3945635" cy="3790141"/>
            <a:chOff x="5708850" y="3417450"/>
            <a:chExt cx="2931160" cy="2815646"/>
          </a:xfrm>
        </p:grpSpPr>
        <p:sp>
          <p:nvSpPr>
            <p:cNvPr id="138" name="Shape 138"/>
            <p:cNvSpPr/>
            <p:nvPr/>
          </p:nvSpPr>
          <p:spPr>
            <a:xfrm>
              <a:off x="6102010" y="3942010"/>
              <a:ext cx="2283299" cy="2283299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516560" y="3942000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/>
              <a:headEnd len="lg" w="lg" type="none"/>
              <a:tailEnd len="lg" w="lg" type="none"/>
            </a:ln>
          </p:spPr>
        </p:sp>
        <p:sp>
          <p:nvSpPr>
            <p:cNvPr id="140" name="Shape 14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/>
              <a:headEnd len="lg" w="lg" type="none"/>
              <a:tailEnd len="lg" w="lg" type="none"/>
            </a:ln>
          </p:spPr>
        </p:sp>
        <p:sp>
          <p:nvSpPr>
            <p:cNvPr id="141" name="Shape 141"/>
            <p:cNvSpPr/>
            <p:nvPr/>
          </p:nvSpPr>
          <p:spPr>
            <a:xfrm rot="-5400000">
              <a:off x="5708850" y="3417450"/>
              <a:ext cx="1326899" cy="132689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Shape 142"/>
            <p:cNvCxnSpPr/>
            <p:nvPr/>
          </p:nvCxnSpPr>
          <p:spPr>
            <a:xfrm>
              <a:off x="6109725" y="3957425"/>
              <a:ext cx="2267999" cy="22679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flipH="1">
              <a:off x="6102049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5978575" y="3949725"/>
              <a:ext cx="0" cy="2283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pic>
        <p:nvPicPr>
          <p:cNvPr descr="coffee.jp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4" cy="268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127150" y="569514"/>
            <a:ext cx="4889699" cy="183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900"/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lt1"/>
                </a:solidFill>
              </a:rPr>
              <a:t>USE BIG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6" name="Shape 156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</a:p>
        </p:txBody>
      </p:sp>
      <p:sp>
        <p:nvSpPr>
          <p:cNvPr id="157" name="Shape 157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</a:p>
        </p:txBody>
      </p:sp>
      <p:sp>
        <p:nvSpPr>
          <p:cNvPr id="158" name="Shape 158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518800" y="20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{0E39132F-04E5-4421-A2E6-C993AE0E9C6F}</a:tableStyleId>
              </a:tblPr>
              <a:tblGrid>
                <a:gridCol w="2030650"/>
                <a:gridCol w="2030650"/>
                <a:gridCol w="2030650"/>
                <a:gridCol w="2030650"/>
              </a:tblGrid>
              <a:tr h="762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71" name="Shape 171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 cap="flat" cmpd="sng" w="9525">
            <a:solidFill>
              <a:srgbClr val="0B539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73" name="Shape 173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6" name="Shape 176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78" name="Shape 178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Shape 180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1" name="Shape 181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2" name="Shape 182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183" name="Shape 183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" name="Shape 186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7" name="Shape 187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188" name="Shape 188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Shape 190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1" name="Shape 191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2" name="Shape 192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193" name="Shape 193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" name="Shape 196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97" name="Shape 197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198" name="Shape 198"/>
            <p:cNvSpPr/>
            <p:nvPr/>
          </p:nvSpPr>
          <p:spPr>
            <a:xfrm>
              <a:off x="1119637" y="2787750"/>
              <a:ext cx="77099" cy="770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054987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Shape 200"/>
            <p:cNvCxnSpPr/>
            <p:nvPr/>
          </p:nvCxnSpPr>
          <p:spPr>
            <a:xfrm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" name="Shape 201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subTitle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896619" y="1436968"/>
            <a:ext cx="7015213" cy="2888674"/>
            <a:chOff x="744219" y="1064075"/>
            <a:chExt cx="7015213" cy="2888674"/>
          </a:xfrm>
        </p:grpSpPr>
        <p:sp>
          <p:nvSpPr>
            <p:cNvPr id="208" name="Shape 208"/>
            <p:cNvSpPr/>
            <p:nvPr/>
          </p:nvSpPr>
          <p:spPr>
            <a:xfrm>
              <a:off x="1361591" y="1665507"/>
              <a:ext cx="6099299" cy="2283299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623181" y="1661600"/>
              <a:ext cx="136251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 rot="-5400000">
              <a:off x="4334135" y="-1576458"/>
              <a:ext cx="123450" cy="6078916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 rot="-5400000">
              <a:off x="744219" y="1064075"/>
              <a:ext cx="1326899" cy="132689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Shape 212"/>
            <p:cNvCxnSpPr/>
            <p:nvPr/>
          </p:nvCxnSpPr>
          <p:spPr>
            <a:xfrm flipH="1">
              <a:off x="6922735" y="1661527"/>
              <a:ext cx="548699" cy="2189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1021397" y="1669336"/>
              <a:ext cx="0" cy="2283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14" name="Shape 214"/>
            <p:cNvCxnSpPr/>
            <p:nvPr/>
          </p:nvCxnSpPr>
          <p:spPr>
            <a:xfrm flipH="1">
              <a:off x="1350875" y="3761350"/>
              <a:ext cx="529799" cy="1913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6941635" y="3761350"/>
              <a:ext cx="529799" cy="1913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350875" y="1661527"/>
              <a:ext cx="548699" cy="2189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217" name="Shape 217"/>
          <p:cNvSpPr txBox="1"/>
          <p:nvPr>
            <p:ph idx="4294967295" type="ctrTitle"/>
          </p:nvPr>
        </p:nvSpPr>
        <p:spPr>
          <a:xfrm>
            <a:off x="685800" y="2484016"/>
            <a:ext cx="77724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/>
              <a:t>89</a:t>
            </a:r>
            <a:r>
              <a:rPr b="1" lang="en" sz="4000"/>
              <a:t>,</a:t>
            </a:r>
            <a:r>
              <a:rPr b="1" lang="en" sz="7200"/>
              <a:t>526</a:t>
            </a:r>
            <a:r>
              <a:rPr b="1" lang="en" sz="4000">
                <a:solidFill>
                  <a:schemeClr val="lt1"/>
                </a:solidFill>
              </a:rPr>
              <a:t>,</a:t>
            </a:r>
            <a:r>
              <a:rPr b="1" lang="en" sz="7200"/>
              <a:t>124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4294967295" type="ctrTitle"/>
          </p:nvPr>
        </p:nvSpPr>
        <p:spPr>
          <a:xfrm>
            <a:off x="1037625" y="515425"/>
            <a:ext cx="7093199" cy="11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/>
              <a:t>89,526,124$</a:t>
            </a:r>
          </a:p>
        </p:txBody>
      </p:sp>
      <p:sp>
        <p:nvSpPr>
          <p:cNvPr id="223" name="Shape 223"/>
          <p:cNvSpPr txBox="1"/>
          <p:nvPr>
            <p:ph idx="4294967295" type="subTitle"/>
          </p:nvPr>
        </p:nvSpPr>
        <p:spPr>
          <a:xfrm>
            <a:off x="1037625" y="1304572"/>
            <a:ext cx="70931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24" name="Shape 224"/>
          <p:cNvSpPr txBox="1"/>
          <p:nvPr>
            <p:ph idx="4294967295" type="ctrTitle"/>
          </p:nvPr>
        </p:nvSpPr>
        <p:spPr>
          <a:xfrm>
            <a:off x="1037625" y="4826403"/>
            <a:ext cx="7093199" cy="11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/>
              <a:t>100%</a:t>
            </a:r>
          </a:p>
        </p:txBody>
      </p:sp>
      <p:sp>
        <p:nvSpPr>
          <p:cNvPr id="225" name="Shape 225"/>
          <p:cNvSpPr txBox="1"/>
          <p:nvPr>
            <p:ph idx="4294967295" type="subTitle"/>
          </p:nvPr>
        </p:nvSpPr>
        <p:spPr>
          <a:xfrm>
            <a:off x="1037625" y="5615550"/>
            <a:ext cx="70931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26" name="Shape 226"/>
          <p:cNvSpPr txBox="1"/>
          <p:nvPr>
            <p:ph idx="4294967295" type="ctrTitle"/>
          </p:nvPr>
        </p:nvSpPr>
        <p:spPr>
          <a:xfrm>
            <a:off x="1037625" y="2649027"/>
            <a:ext cx="7093199" cy="119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/>
              <a:t>185,244 users</a:t>
            </a:r>
          </a:p>
        </p:txBody>
      </p:sp>
      <p:sp>
        <p:nvSpPr>
          <p:cNvPr id="227" name="Shape 227"/>
          <p:cNvSpPr txBox="1"/>
          <p:nvPr>
            <p:ph idx="4294967295" type="subTitle"/>
          </p:nvPr>
        </p:nvSpPr>
        <p:spPr>
          <a:xfrm>
            <a:off x="1037625" y="3438173"/>
            <a:ext cx="70931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1037625" y="4524989"/>
            <a:ext cx="7093199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1037625" y="2333023"/>
            <a:ext cx="7093199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699550" y="3570850"/>
            <a:ext cx="3744899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699550" y="5437750"/>
            <a:ext cx="3744899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</a:p>
        </p:txBody>
      </p:sp>
      <p:cxnSp>
        <p:nvCxnSpPr>
          <p:cNvPr id="237" name="Shape 237"/>
          <p:cNvCxnSpPr>
            <a:stCxn id="238" idx="2"/>
            <a:endCxn id="235" idx="0"/>
          </p:cNvCxnSpPr>
          <p:nvPr/>
        </p:nvCxnSpPr>
        <p:spPr>
          <a:xfrm>
            <a:off x="4571999" y="2482150"/>
            <a:ext cx="0" cy="1088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39" name="Shape 239"/>
          <p:cNvCxnSpPr>
            <a:stCxn id="235" idx="2"/>
            <a:endCxn id="236" idx="0"/>
          </p:cNvCxnSpPr>
          <p:nvPr/>
        </p:nvCxnSpPr>
        <p:spPr>
          <a:xfrm>
            <a:off x="4571999" y="4349050"/>
            <a:ext cx="0" cy="1088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38" name="Shape 238"/>
          <p:cNvSpPr txBox="1"/>
          <p:nvPr/>
        </p:nvSpPr>
        <p:spPr>
          <a:xfrm>
            <a:off x="2699550" y="1703950"/>
            <a:ext cx="3744899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897285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3223963" y="1897285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7" name="Shape 247"/>
          <p:cNvSpPr txBox="1"/>
          <p:nvPr>
            <p:ph idx="3" type="body"/>
          </p:nvPr>
        </p:nvSpPr>
        <p:spPr>
          <a:xfrm>
            <a:off x="5990727" y="1897285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4565228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9" name="Shape 249"/>
          <p:cNvSpPr txBox="1"/>
          <p:nvPr>
            <p:ph idx="2" type="body"/>
          </p:nvPr>
        </p:nvSpPr>
        <p:spPr>
          <a:xfrm>
            <a:off x="3223963" y="4565228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0" name="Shape 250"/>
          <p:cNvSpPr txBox="1"/>
          <p:nvPr>
            <p:ph idx="3" type="body"/>
          </p:nvPr>
        </p:nvSpPr>
        <p:spPr>
          <a:xfrm>
            <a:off x="5990727" y="4565228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1" name="Shape 251"/>
          <p:cNvSpPr/>
          <p:nvPr/>
        </p:nvSpPr>
        <p:spPr>
          <a:xfrm>
            <a:off x="3296347" y="1461050"/>
            <a:ext cx="430131" cy="497007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12617" y="4165434"/>
            <a:ext cx="519492" cy="496373"/>
          </a:xfrm>
          <a:custGeom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43061" y="1461052"/>
            <a:ext cx="455206" cy="459725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278992" y="4215999"/>
            <a:ext cx="464851" cy="459064"/>
          </a:xfrm>
          <a:custGeom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090527" y="4172507"/>
            <a:ext cx="509874" cy="482237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090512" y="1532736"/>
            <a:ext cx="480281" cy="353638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57200" y="1192033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57200" y="232391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Go to the </a:t>
            </a:r>
            <a:r>
              <a:rPr b="1" i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File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menu and select </a:t>
            </a:r>
            <a:r>
              <a:rPr b="1" i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Make a copy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744975" y="2323917"/>
            <a:ext cx="39416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Go to the </a:t>
            </a:r>
            <a:r>
              <a:rPr b="1" i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File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menu and select </a:t>
            </a:r>
            <a:r>
              <a:rPr b="1" i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Download as Microsoft PowerPoint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Presentation design slide</a:t>
            </a: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5100776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385337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434050" y="994198"/>
            <a:ext cx="4101900" cy="45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539030" y="83991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434050" y="994198"/>
            <a:ext cx="4101900" cy="45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788350" y="7181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83" name="Shape 283"/>
          <p:cNvSpPr txBox="1"/>
          <p:nvPr>
            <p:ph idx="4294967295" type="body"/>
          </p:nvPr>
        </p:nvSpPr>
        <p:spPr>
          <a:xfrm>
            <a:off x="434050" y="994198"/>
            <a:ext cx="4101900" cy="45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495925" y="247346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707135" y="2686007"/>
            <a:ext cx="4717800" cy="3007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410907" y="483942"/>
            <a:ext cx="6308099" cy="197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4294967295" type="ctrTitle"/>
          </p:nvPr>
        </p:nvSpPr>
        <p:spPr>
          <a:xfrm>
            <a:off x="878657" y="3240833"/>
            <a:ext cx="77724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296" name="Shape 296"/>
          <p:cNvSpPr txBox="1"/>
          <p:nvPr>
            <p:ph idx="4294967295" type="subTitle"/>
          </p:nvPr>
        </p:nvSpPr>
        <p:spPr>
          <a:xfrm>
            <a:off x="878657" y="3970260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297" name="Shape 297"/>
          <p:cNvSpPr txBox="1"/>
          <p:nvPr>
            <p:ph idx="4294967295" type="body"/>
          </p:nvPr>
        </p:nvSpPr>
        <p:spPr>
          <a:xfrm>
            <a:off x="909500" y="4924898"/>
            <a:ext cx="3711300" cy="12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16578" y="1500000"/>
            <a:ext cx="8178900" cy="485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600200"/>
            <a:ext cx="8229600" cy="35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b="1" lang="en" sz="1600">
                <a:solidFill>
                  <a:srgbClr val="FFFFFF"/>
                </a:solidFill>
              </a:rPr>
              <a:t>Cousine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FFFFFF"/>
                </a:solidFill>
                <a:hlinkClick r:id="rId3"/>
              </a:rPr>
              <a:t>https://www.google.com/fonts#UsePlace:use/Collection:Cousine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Click on the “arrow button” that appears on the top right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92475" y="59178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025" y="34383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6248575" y="1179562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77964" y="1139450"/>
            <a:ext cx="373873" cy="479695"/>
          </a:xfrm>
          <a:custGeom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52800" y="1206455"/>
            <a:ext cx="398875" cy="337703"/>
          </a:xfrm>
          <a:custGeom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445207" y="1207504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071095" y="1198478"/>
            <a:ext cx="315367" cy="354182"/>
          </a:xfrm>
          <a:custGeom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678363" y="1195288"/>
            <a:ext cx="268576" cy="357372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190979" y="1191026"/>
            <a:ext cx="414829" cy="366420"/>
          </a:xfrm>
          <a:custGeom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808912" y="1169215"/>
            <a:ext cx="355777" cy="411092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367794" y="1195812"/>
            <a:ext cx="414283" cy="362159"/>
          </a:xfrm>
          <a:custGeom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977728" y="1202194"/>
            <a:ext cx="366420" cy="349395"/>
          </a:xfrm>
          <a:custGeom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571184" y="1193692"/>
            <a:ext cx="355777" cy="363230"/>
          </a:xfrm>
          <a:custGeom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82226" y="1732906"/>
            <a:ext cx="368540" cy="456288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869825" y="1732906"/>
            <a:ext cx="368540" cy="456288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447327" y="1801506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034401" y="1768528"/>
            <a:ext cx="379708" cy="384495"/>
          </a:xfrm>
          <a:custGeom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624666" y="1793530"/>
            <a:ext cx="376517" cy="332917"/>
          </a:xfrm>
          <a:custGeom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218647" y="1793530"/>
            <a:ext cx="365350" cy="336632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815818" y="1797245"/>
            <a:ext cx="338774" cy="329201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384819" y="1778625"/>
            <a:ext cx="375447" cy="368016"/>
          </a:xfrm>
          <a:custGeom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934129" y="1738216"/>
            <a:ext cx="458408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532895" y="1754170"/>
            <a:ext cx="429691" cy="410568"/>
          </a:xfrm>
          <a:custGeom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52963" y="2405584"/>
            <a:ext cx="421211" cy="298888"/>
          </a:xfrm>
          <a:custGeom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42704" y="2349221"/>
            <a:ext cx="417998" cy="404710"/>
          </a:xfrm>
          <a:custGeom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445732" y="2367295"/>
            <a:ext cx="376517" cy="380255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029615" y="2355603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629977" y="2367841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234054" y="2324766"/>
            <a:ext cx="332917" cy="452551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777529" y="2414631"/>
            <a:ext cx="417998" cy="269625"/>
          </a:xfrm>
          <a:custGeom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382677" y="2357198"/>
            <a:ext cx="385041" cy="389281"/>
          </a:xfrm>
          <a:custGeom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969227" y="2342315"/>
            <a:ext cx="387161" cy="402569"/>
          </a:xfrm>
          <a:custGeom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538752" y="2354007"/>
            <a:ext cx="414283" cy="388210"/>
          </a:xfrm>
          <a:custGeom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301895" y="2959680"/>
            <a:ext cx="324415" cy="354203"/>
          </a:xfrm>
          <a:custGeom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875135" y="2960226"/>
            <a:ext cx="346226" cy="348324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469662" y="2960226"/>
            <a:ext cx="346205" cy="348324"/>
          </a:xfrm>
          <a:custGeom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052475" y="2960226"/>
            <a:ext cx="345680" cy="348324"/>
          </a:xfrm>
          <a:custGeom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720367" y="2905983"/>
            <a:ext cx="186685" cy="460550"/>
          </a:xfrm>
          <a:custGeom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319155" y="2909174"/>
            <a:ext cx="161683" cy="455217"/>
          </a:xfrm>
          <a:custGeom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912065" y="2959680"/>
            <a:ext cx="147324" cy="348871"/>
          </a:xfrm>
          <a:custGeom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402368" y="2954894"/>
            <a:ext cx="343014" cy="363230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975608" y="2964466"/>
            <a:ext cx="375993" cy="347275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570114" y="2905437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00283" y="3509536"/>
            <a:ext cx="127108" cy="429713"/>
          </a:xfrm>
          <a:custGeom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913424" y="3493582"/>
            <a:ext cx="274957" cy="460550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1461139" y="3493582"/>
            <a:ext cx="360039" cy="460550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592213" y="3571756"/>
            <a:ext cx="434499" cy="242503"/>
          </a:xfrm>
          <a:custGeom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013115" y="3521228"/>
            <a:ext cx="421735" cy="398875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210670" y="3531347"/>
            <a:ext cx="373327" cy="376517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796674" y="3534537"/>
            <a:ext cx="378113" cy="376517"/>
          </a:xfrm>
          <a:custGeom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332172" y="3534537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012302" y="3518584"/>
            <a:ext cx="296222" cy="412141"/>
          </a:xfrm>
          <a:custGeom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5602567" y="3539324"/>
            <a:ext cx="289294" cy="396187"/>
          </a:xfrm>
          <a:custGeom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64677" y="4147662"/>
            <a:ext cx="417998" cy="330797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848014" y="4172117"/>
            <a:ext cx="407377" cy="276553"/>
          </a:xfrm>
          <a:custGeom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1447327" y="4160425"/>
            <a:ext cx="386614" cy="302079"/>
          </a:xfrm>
          <a:custGeom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032260" y="4152448"/>
            <a:ext cx="389303" cy="316438"/>
          </a:xfrm>
          <a:custGeom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640620" y="4126923"/>
            <a:ext cx="351515" cy="354706"/>
          </a:xfrm>
          <a:custGeom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196312" y="4171593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84982" y="4171593"/>
            <a:ext cx="396733" cy="292507"/>
          </a:xfrm>
          <a:custGeom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383223" y="4142876"/>
            <a:ext cx="382353" cy="335037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951132" y="4102467"/>
            <a:ext cx="419615" cy="422784"/>
          </a:xfrm>
          <a:custGeom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69064" y="4126398"/>
            <a:ext cx="359492" cy="364279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258820" y="4698568"/>
            <a:ext cx="409497" cy="398853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828345" y="4762907"/>
            <a:ext cx="436619" cy="266980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1518572" y="4671446"/>
            <a:ext cx="256359" cy="437143"/>
          </a:xfrm>
          <a:custGeom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069500" y="4713451"/>
            <a:ext cx="321749" cy="403661"/>
          </a:xfrm>
          <a:custGeom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2632643" y="4744309"/>
            <a:ext cx="362159" cy="314821"/>
          </a:xfrm>
          <a:custGeom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218100" y="4716117"/>
            <a:ext cx="363230" cy="363754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804126" y="4711331"/>
            <a:ext cx="365874" cy="374397"/>
          </a:xfrm>
          <a:custGeom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363533" y="4715046"/>
            <a:ext cx="422260" cy="356848"/>
          </a:xfrm>
          <a:custGeom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969227" y="4707616"/>
            <a:ext cx="384495" cy="379708"/>
          </a:xfrm>
          <a:custGeom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566398" y="4689520"/>
            <a:ext cx="368540" cy="412163"/>
          </a:xfrm>
          <a:custGeom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230650" y="5353719"/>
            <a:ext cx="474362" cy="267505"/>
          </a:xfrm>
          <a:custGeom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858133" y="5282976"/>
            <a:ext cx="382375" cy="402590"/>
          </a:xfrm>
          <a:custGeom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1430849" y="5260116"/>
            <a:ext cx="420643" cy="433952"/>
          </a:xfrm>
          <a:custGeom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039712" y="5296810"/>
            <a:ext cx="371207" cy="375993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590093" y="5297881"/>
            <a:ext cx="446191" cy="372256"/>
          </a:xfrm>
          <a:custGeom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227673" y="5265973"/>
            <a:ext cx="344085" cy="416403"/>
          </a:xfrm>
          <a:custGeom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742431" y="5261187"/>
            <a:ext cx="494054" cy="448311"/>
          </a:xfrm>
          <a:custGeom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336411" y="5254259"/>
            <a:ext cx="485006" cy="464265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4946346" y="5365411"/>
            <a:ext cx="431308" cy="249955"/>
          </a:xfrm>
          <a:custGeom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591924" y="5319669"/>
            <a:ext cx="321749" cy="353133"/>
          </a:xfrm>
          <a:custGeom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350991" y="3049891"/>
            <a:ext cx="458408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7244611" y="3049881"/>
            <a:ext cx="1104910" cy="1088367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535708" y="3260745"/>
            <a:ext cx="436619" cy="266980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7689846" y="3558142"/>
            <a:ext cx="1052391" cy="643569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D85C6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5708850" y="3417450"/>
            <a:ext cx="2931160" cy="2815646"/>
            <a:chOff x="5708850" y="3417450"/>
            <a:chExt cx="2931160" cy="2815646"/>
          </a:xfrm>
        </p:grpSpPr>
        <p:sp>
          <p:nvSpPr>
            <p:cNvPr id="71" name="Shape 71"/>
            <p:cNvSpPr/>
            <p:nvPr/>
          </p:nvSpPr>
          <p:spPr>
            <a:xfrm>
              <a:off x="6102010" y="3942010"/>
              <a:ext cx="2283299" cy="2283299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16560" y="3942000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/>
              <a:headEnd len="lg" w="lg" type="none"/>
              <a:tailEnd len="lg" w="lg" type="none"/>
            </a:ln>
          </p:spPr>
        </p:sp>
        <p:sp>
          <p:nvSpPr>
            <p:cNvPr id="73" name="Shape 7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/>
              <a:headEnd len="lg" w="lg" type="none"/>
              <a:tailEnd len="lg" w="lg" type="none"/>
            </a:ln>
          </p:spPr>
        </p:sp>
        <p:sp>
          <p:nvSpPr>
            <p:cNvPr id="74" name="Shape 74"/>
            <p:cNvSpPr/>
            <p:nvPr/>
          </p:nvSpPr>
          <p:spPr>
            <a:xfrm rot="-5400000">
              <a:off x="5708850" y="3417450"/>
              <a:ext cx="1326899" cy="132689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Shape 75"/>
            <p:cNvCxnSpPr/>
            <p:nvPr/>
          </p:nvCxnSpPr>
          <p:spPr>
            <a:xfrm>
              <a:off x="6109725" y="3957425"/>
              <a:ext cx="2267999" cy="22679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6" name="Shape 76"/>
            <p:cNvCxnSpPr/>
            <p:nvPr/>
          </p:nvCxnSpPr>
          <p:spPr>
            <a:xfrm flipH="1">
              <a:off x="6102049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5978575" y="3949725"/>
              <a:ext cx="0" cy="2283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Hello world!</a:t>
            </a:r>
          </a:p>
        </p:txBody>
      </p:sp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909508" y="2386903"/>
            <a:ext cx="3711300" cy="32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@username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921199" y="1713303"/>
            <a:ext cx="72057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698564" y="4145091"/>
            <a:ext cx="35423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413600" y="3187200"/>
            <a:ext cx="6316800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4294967295" type="ctrTitle"/>
          </p:nvPr>
        </p:nvSpPr>
        <p:spPr>
          <a:xfrm>
            <a:off x="685800" y="3748953"/>
            <a:ext cx="7772400" cy="10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/>
              <a:t>BIG CONCEPT</a:t>
            </a:r>
          </a:p>
        </p:txBody>
      </p:sp>
      <p:sp>
        <p:nvSpPr>
          <p:cNvPr id="104" name="Shape 104"/>
          <p:cNvSpPr txBox="1"/>
          <p:nvPr>
            <p:ph idx="4294967295" type="subTitle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06" name="Shape 106"/>
            <p:cNvSpPr/>
            <p:nvPr/>
          </p:nvSpPr>
          <p:spPr>
            <a:xfrm>
              <a:off x="3950842" y="1762696"/>
              <a:ext cx="1326899" cy="1326899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472642" y="1284496"/>
              <a:ext cx="2283299" cy="2283299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883273" y="1280600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/>
              <a:headEnd len="lg" w="lg" type="none"/>
              <a:tailEnd len="lg" w="lg" type="none"/>
            </a:ln>
          </p:spPr>
        </p:sp>
        <p:sp>
          <p:nvSpPr>
            <p:cNvPr id="109" name="Shape 109"/>
            <p:cNvSpPr/>
            <p:nvPr/>
          </p:nvSpPr>
          <p:spPr>
            <a:xfrm rot="-5400000">
              <a:off x="4546837" y="-55875"/>
              <a:ext cx="123450" cy="2275725"/>
            </a:xfrm>
            <a:custGeom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/>
              <a:headEnd len="lg" w="lg" type="none"/>
              <a:tailEnd len="lg" w="lg" type="none"/>
            </a:ln>
          </p:spPr>
        </p:sp>
        <p:sp>
          <p:nvSpPr>
            <p:cNvPr id="110" name="Shape 110"/>
            <p:cNvSpPr/>
            <p:nvPr/>
          </p:nvSpPr>
          <p:spPr>
            <a:xfrm rot="-5400000">
              <a:off x="3075562" y="756050"/>
              <a:ext cx="1326899" cy="132689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triangle"/>
              <a:tailEnd len="med" w="med" type="triangl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Shape 111"/>
            <p:cNvCxnSpPr/>
            <p:nvPr/>
          </p:nvCxnSpPr>
          <p:spPr>
            <a:xfrm>
              <a:off x="3480292" y="1292146"/>
              <a:ext cx="2267999" cy="22679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12" name="Shape 112"/>
            <p:cNvCxnSpPr>
              <a:endCxn id="106" idx="7"/>
            </p:cNvCxnSpPr>
            <p:nvPr/>
          </p:nvCxnSpPr>
          <p:spPr>
            <a:xfrm flipH="1">
              <a:off x="5083422" y="128051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3345287" y="1288325"/>
              <a:ext cx="0" cy="2283299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14" name="Shape 114"/>
            <p:cNvCxnSpPr>
              <a:stCxn id="106" idx="3"/>
            </p:cNvCxnSpPr>
            <p:nvPr/>
          </p:nvCxnSpPr>
          <p:spPr>
            <a:xfrm flipH="1">
              <a:off x="3468662" y="289527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115" name="Shape 115"/>
          <p:cNvSpPr/>
          <p:nvPr/>
        </p:nvSpPr>
        <p:spPr>
          <a:xfrm>
            <a:off x="4177025" y="1997048"/>
            <a:ext cx="789946" cy="797787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731380" y="165307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3223963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5990727" y="1645524"/>
            <a:ext cx="2631900" cy="44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