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9" r:id="rId4"/>
    <p:sldId id="262" r:id="rId5"/>
    <p:sldId id="264" r:id="rId6"/>
    <p:sldId id="261" r:id="rId7"/>
    <p:sldId id="258" r:id="rId8"/>
    <p:sldId id="263" r:id="rId9"/>
    <p:sldId id="265" r:id="rId10"/>
    <p:sldId id="266" r:id="rId11"/>
    <p:sldId id="267" r:id="rId12"/>
    <p:sldId id="268" r:id="rId13"/>
    <p:sldId id="269" r:id="rId14"/>
    <p:sldId id="270" r:id="rId15"/>
    <p:sldId id="27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77355-8134-3FDF-DAE2-ED0484E1EB24}" v="1" dt="2018-12-14T08:12:44.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yedeh Negin Mortazavi" userId="S::mortazavi.s@northeastern.edu::76367e3a-6219-48e0-89ce-1ef986960a11" providerId="AD" clId="Web-{A32DA12C-CE65-9D5F-5166-5CB268BC4C03}"/>
    <pc:docChg chg="addSld modSld">
      <pc:chgData name="Seyedeh Negin Mortazavi" userId="S::mortazavi.s@northeastern.edu::76367e3a-6219-48e0-89ce-1ef986960a11" providerId="AD" clId="Web-{A32DA12C-CE65-9D5F-5166-5CB268BC4C03}" dt="2018-12-12T06:48:20.777" v="41" actId="20577"/>
      <pc:docMkLst>
        <pc:docMk/>
      </pc:docMkLst>
      <pc:sldChg chg="modSp new">
        <pc:chgData name="Seyedeh Negin Mortazavi" userId="S::mortazavi.s@northeastern.edu::76367e3a-6219-48e0-89ce-1ef986960a11" providerId="AD" clId="Web-{A32DA12C-CE65-9D5F-5166-5CB268BC4C03}" dt="2018-12-12T06:48:20.777" v="40" actId="20577"/>
        <pc:sldMkLst>
          <pc:docMk/>
          <pc:sldMk cId="317416410" sldId="261"/>
        </pc:sldMkLst>
        <pc:spChg chg="mod">
          <ac:chgData name="Seyedeh Negin Mortazavi" userId="S::mortazavi.s@northeastern.edu::76367e3a-6219-48e0-89ce-1ef986960a11" providerId="AD" clId="Web-{A32DA12C-CE65-9D5F-5166-5CB268BC4C03}" dt="2018-12-12T06:47:59.855" v="20" actId="20577"/>
          <ac:spMkLst>
            <pc:docMk/>
            <pc:sldMk cId="317416410" sldId="261"/>
            <ac:spMk id="2" creationId="{EC334519-D454-43C2-8645-CE2EBF76213C}"/>
          </ac:spMkLst>
        </pc:spChg>
        <pc:spChg chg="mod">
          <ac:chgData name="Seyedeh Negin Mortazavi" userId="S::mortazavi.s@northeastern.edu::76367e3a-6219-48e0-89ce-1ef986960a11" providerId="AD" clId="Web-{A32DA12C-CE65-9D5F-5166-5CB268BC4C03}" dt="2018-12-12T06:48:20.777" v="40" actId="20577"/>
          <ac:spMkLst>
            <pc:docMk/>
            <pc:sldMk cId="317416410" sldId="261"/>
            <ac:spMk id="3" creationId="{2DB2932E-2050-4BBB-BBFB-1146AA439F3F}"/>
          </ac:spMkLst>
        </pc:spChg>
      </pc:sldChg>
    </pc:docChg>
  </pc:docChgLst>
  <pc:docChgLst>
    <pc:chgData name="Seyedeh Negin Mortazavi" userId="S::mortazavi.s@northeastern.edu::76367e3a-6219-48e0-89ce-1ef986960a11" providerId="AD" clId="Web-{498027DC-B9E7-A213-FEC8-44446F58773F}"/>
    <pc:docChg chg="sldOrd">
      <pc:chgData name="Seyedeh Negin Mortazavi" userId="S::mortazavi.s@northeastern.edu::76367e3a-6219-48e0-89ce-1ef986960a11" providerId="AD" clId="Web-{498027DC-B9E7-A213-FEC8-44446F58773F}" dt="2018-12-14T01:01:04.440" v="0"/>
      <pc:docMkLst>
        <pc:docMk/>
      </pc:docMkLst>
      <pc:sldChg chg="ord">
        <pc:chgData name="Seyedeh Negin Mortazavi" userId="S::mortazavi.s@northeastern.edu::76367e3a-6219-48e0-89ce-1ef986960a11" providerId="AD" clId="Web-{498027DC-B9E7-A213-FEC8-44446F58773F}" dt="2018-12-14T01:01:04.440" v="0"/>
        <pc:sldMkLst>
          <pc:docMk/>
          <pc:sldMk cId="1923975102" sldId="258"/>
        </pc:sldMkLst>
      </pc:sldChg>
    </pc:docChg>
  </pc:docChgLst>
  <pc:docChgLst>
    <pc:chgData name="Seyedeh Negin Mortazavi" userId="S::mortazavi.s@northeastern.edu::76367e3a-6219-48e0-89ce-1ef986960a11" providerId="AD" clId="Web-{19631B25-BF37-8EB5-B882-AAE6EB86B84C}"/>
    <pc:docChg chg="addSld modSld">
      <pc:chgData name="Seyedeh Negin Mortazavi" userId="S::mortazavi.s@northeastern.edu::76367e3a-6219-48e0-89ce-1ef986960a11" providerId="AD" clId="Web-{19631B25-BF37-8EB5-B882-AAE6EB86B84C}" dt="2018-12-12T07:28:39.691" v="284" actId="20577"/>
      <pc:docMkLst>
        <pc:docMk/>
      </pc:docMkLst>
      <pc:sldChg chg="modSp">
        <pc:chgData name="Seyedeh Negin Mortazavi" userId="S::mortazavi.s@northeastern.edu::76367e3a-6219-48e0-89ce-1ef986960a11" providerId="AD" clId="Web-{19631B25-BF37-8EB5-B882-AAE6EB86B84C}" dt="2018-12-12T07:21:56.531" v="209" actId="20577"/>
        <pc:sldMkLst>
          <pc:docMk/>
          <pc:sldMk cId="317416410" sldId="261"/>
        </pc:sldMkLst>
        <pc:spChg chg="mod">
          <ac:chgData name="Seyedeh Negin Mortazavi" userId="S::mortazavi.s@northeastern.edu::76367e3a-6219-48e0-89ce-1ef986960a11" providerId="AD" clId="Web-{19631B25-BF37-8EB5-B882-AAE6EB86B84C}" dt="2018-12-12T07:21:56.531" v="209" actId="20577"/>
          <ac:spMkLst>
            <pc:docMk/>
            <pc:sldMk cId="317416410" sldId="261"/>
            <ac:spMk id="3" creationId="{2DB2932E-2050-4BBB-BBFB-1146AA439F3F}"/>
          </ac:spMkLst>
        </pc:spChg>
      </pc:sldChg>
      <pc:sldChg chg="addSp delSp modSp new">
        <pc:chgData name="Seyedeh Negin Mortazavi" userId="S::mortazavi.s@northeastern.edu::76367e3a-6219-48e0-89ce-1ef986960a11" providerId="AD" clId="Web-{19631B25-BF37-8EB5-B882-AAE6EB86B84C}" dt="2018-12-12T06:55:09.574" v="130" actId="14100"/>
        <pc:sldMkLst>
          <pc:docMk/>
          <pc:sldMk cId="478762545" sldId="262"/>
        </pc:sldMkLst>
        <pc:spChg chg="mod">
          <ac:chgData name="Seyedeh Negin Mortazavi" userId="S::mortazavi.s@northeastern.edu::76367e3a-6219-48e0-89ce-1ef986960a11" providerId="AD" clId="Web-{19631B25-BF37-8EB5-B882-AAE6EB86B84C}" dt="2018-12-12T06:54:40.308" v="125" actId="20577"/>
          <ac:spMkLst>
            <pc:docMk/>
            <pc:sldMk cId="478762545" sldId="262"/>
            <ac:spMk id="2" creationId="{08C6073D-15BC-4B79-A7E4-16751EF6768E}"/>
          </ac:spMkLst>
        </pc:spChg>
        <pc:spChg chg="del">
          <ac:chgData name="Seyedeh Negin Mortazavi" userId="S::mortazavi.s@northeastern.edu::76367e3a-6219-48e0-89ce-1ef986960a11" providerId="AD" clId="Web-{19631B25-BF37-8EB5-B882-AAE6EB86B84C}" dt="2018-12-12T06:55:01.636" v="128"/>
          <ac:spMkLst>
            <pc:docMk/>
            <pc:sldMk cId="478762545" sldId="262"/>
            <ac:spMk id="3" creationId="{C22B7E67-540C-4867-ABCE-F69740BF062D}"/>
          </ac:spMkLst>
        </pc:spChg>
        <pc:picChg chg="add mod ord">
          <ac:chgData name="Seyedeh Negin Mortazavi" userId="S::mortazavi.s@northeastern.edu::76367e3a-6219-48e0-89ce-1ef986960a11" providerId="AD" clId="Web-{19631B25-BF37-8EB5-B882-AAE6EB86B84C}" dt="2018-12-12T06:55:09.574" v="130" actId="14100"/>
          <ac:picMkLst>
            <pc:docMk/>
            <pc:sldMk cId="478762545" sldId="262"/>
            <ac:picMk id="4" creationId="{5F4BA851-9281-4720-8B54-482C774BB357}"/>
          </ac:picMkLst>
        </pc:picChg>
      </pc:sldChg>
      <pc:sldChg chg="modSp new">
        <pc:chgData name="Seyedeh Negin Mortazavi" userId="S::mortazavi.s@northeastern.edu::76367e3a-6219-48e0-89ce-1ef986960a11" providerId="AD" clId="Web-{19631B25-BF37-8EB5-B882-AAE6EB86B84C}" dt="2018-12-12T07:28:39.691" v="283" actId="20577"/>
        <pc:sldMkLst>
          <pc:docMk/>
          <pc:sldMk cId="192774773" sldId="263"/>
        </pc:sldMkLst>
        <pc:spChg chg="mod">
          <ac:chgData name="Seyedeh Negin Mortazavi" userId="S::mortazavi.s@northeastern.edu::76367e3a-6219-48e0-89ce-1ef986960a11" providerId="AD" clId="Web-{19631B25-BF37-8EB5-B882-AAE6EB86B84C}" dt="2018-12-12T07:06:46.011" v="203" actId="20577"/>
          <ac:spMkLst>
            <pc:docMk/>
            <pc:sldMk cId="192774773" sldId="263"/>
            <ac:spMk id="2" creationId="{8C6E8369-57B4-4AC9-93E8-5439D229FDE6}"/>
          </ac:spMkLst>
        </pc:spChg>
        <pc:spChg chg="mod">
          <ac:chgData name="Seyedeh Negin Mortazavi" userId="S::mortazavi.s@northeastern.edu::76367e3a-6219-48e0-89ce-1ef986960a11" providerId="AD" clId="Web-{19631B25-BF37-8EB5-B882-AAE6EB86B84C}" dt="2018-12-12T07:28:39.691" v="283" actId="20577"/>
          <ac:spMkLst>
            <pc:docMk/>
            <pc:sldMk cId="192774773" sldId="263"/>
            <ac:spMk id="3" creationId="{28A25C32-3E54-448A-8FEE-CBE8138D8050}"/>
          </ac:spMkLst>
        </pc:spChg>
      </pc:sldChg>
    </pc:docChg>
  </pc:docChgLst>
  <pc:docChgLst>
    <pc:chgData name="Seyedeh Negin Mortazavi" userId="S::mortazavi.s@northeastern.edu::76367e3a-6219-48e0-89ce-1ef986960a11" providerId="AD" clId="Web-{28F77355-8134-3FDF-DAE2-ED0484E1EB24}"/>
    <pc:docChg chg="addSld delSld modSld">
      <pc:chgData name="Seyedeh Negin Mortazavi" userId="S::mortazavi.s@northeastern.edu::76367e3a-6219-48e0-89ce-1ef986960a11" providerId="AD" clId="Web-{28F77355-8134-3FDF-DAE2-ED0484E1EB24}" dt="2018-12-14T10:31:41.715" v="435" actId="20577"/>
      <pc:docMkLst>
        <pc:docMk/>
      </pc:docMkLst>
      <pc:sldChg chg="modSp">
        <pc:chgData name="Seyedeh Negin Mortazavi" userId="S::mortazavi.s@northeastern.edu::76367e3a-6219-48e0-89ce-1ef986960a11" providerId="AD" clId="Web-{28F77355-8134-3FDF-DAE2-ED0484E1EB24}" dt="2018-12-14T10:31:41.699" v="434" actId="20577"/>
        <pc:sldMkLst>
          <pc:docMk/>
          <pc:sldMk cId="3622625124" sldId="256"/>
        </pc:sldMkLst>
        <pc:spChg chg="mod">
          <ac:chgData name="Seyedeh Negin Mortazavi" userId="S::mortazavi.s@northeastern.edu::76367e3a-6219-48e0-89ce-1ef986960a11" providerId="AD" clId="Web-{28F77355-8134-3FDF-DAE2-ED0484E1EB24}" dt="2018-12-14T10:31:19.714" v="404" actId="20577"/>
          <ac:spMkLst>
            <pc:docMk/>
            <pc:sldMk cId="3622625124" sldId="256"/>
            <ac:spMk id="2" creationId="{00000000-0000-0000-0000-000000000000}"/>
          </ac:spMkLst>
        </pc:spChg>
        <pc:spChg chg="mod">
          <ac:chgData name="Seyedeh Negin Mortazavi" userId="S::mortazavi.s@northeastern.edu::76367e3a-6219-48e0-89ce-1ef986960a11" providerId="AD" clId="Web-{28F77355-8134-3FDF-DAE2-ED0484E1EB24}" dt="2018-12-14T10:31:41.699" v="434" actId="20577"/>
          <ac:spMkLst>
            <pc:docMk/>
            <pc:sldMk cId="3622625124" sldId="256"/>
            <ac:spMk id="3" creationId="{00000000-0000-0000-0000-000000000000}"/>
          </ac:spMkLst>
        </pc:spChg>
      </pc:sldChg>
      <pc:sldChg chg="addSp delSp modSp new">
        <pc:chgData name="Seyedeh Negin Mortazavi" userId="S::mortazavi.s@northeastern.edu::76367e3a-6219-48e0-89ce-1ef986960a11" providerId="AD" clId="Web-{28F77355-8134-3FDF-DAE2-ED0484E1EB24}" dt="2018-12-14T08:16:00.704" v="109" actId="20577"/>
        <pc:sldMkLst>
          <pc:docMk/>
          <pc:sldMk cId="593497134" sldId="264"/>
        </pc:sldMkLst>
        <pc:spChg chg="mod">
          <ac:chgData name="Seyedeh Negin Mortazavi" userId="S::mortazavi.s@northeastern.edu::76367e3a-6219-48e0-89ce-1ef986960a11" providerId="AD" clId="Web-{28F77355-8134-3FDF-DAE2-ED0484E1EB24}" dt="2018-12-14T08:13:44.762" v="81" actId="1076"/>
          <ac:spMkLst>
            <pc:docMk/>
            <pc:sldMk cId="593497134" sldId="264"/>
            <ac:spMk id="2" creationId="{A272F890-68C5-44A3-98CD-072F1426298B}"/>
          </ac:spMkLst>
        </pc:spChg>
        <pc:spChg chg="del">
          <ac:chgData name="Seyedeh Negin Mortazavi" userId="S::mortazavi.s@northeastern.edu::76367e3a-6219-48e0-89ce-1ef986960a11" providerId="AD" clId="Web-{28F77355-8134-3FDF-DAE2-ED0484E1EB24}" dt="2018-12-14T08:10:45.037" v="1"/>
          <ac:spMkLst>
            <pc:docMk/>
            <pc:sldMk cId="593497134" sldId="264"/>
            <ac:spMk id="3" creationId="{80361E35-4C50-45A1-B9A7-7B8E21F663D1}"/>
          </ac:spMkLst>
        </pc:spChg>
        <pc:spChg chg="add del mod">
          <ac:chgData name="Seyedeh Negin Mortazavi" userId="S::mortazavi.s@northeastern.edu::76367e3a-6219-48e0-89ce-1ef986960a11" providerId="AD" clId="Web-{28F77355-8134-3FDF-DAE2-ED0484E1EB24}" dt="2018-12-14T08:14:19.044" v="87"/>
          <ac:spMkLst>
            <pc:docMk/>
            <pc:sldMk cId="593497134" sldId="264"/>
            <ac:spMk id="8" creationId="{21EFD47D-A17C-405F-9723-08071FE3AE9C}"/>
          </ac:spMkLst>
        </pc:spChg>
        <pc:spChg chg="add mod">
          <ac:chgData name="Seyedeh Negin Mortazavi" userId="S::mortazavi.s@northeastern.edu::76367e3a-6219-48e0-89ce-1ef986960a11" providerId="AD" clId="Web-{28F77355-8134-3FDF-DAE2-ED0484E1EB24}" dt="2018-12-14T08:16:00.704" v="109" actId="20577"/>
          <ac:spMkLst>
            <pc:docMk/>
            <pc:sldMk cId="593497134" sldId="264"/>
            <ac:spMk id="9" creationId="{B43616A5-8C4B-476A-A359-0DD833F8D6AA}"/>
          </ac:spMkLst>
        </pc:spChg>
        <pc:picChg chg="add mod ord">
          <ac:chgData name="Seyedeh Negin Mortazavi" userId="S::mortazavi.s@northeastern.edu::76367e3a-6219-48e0-89ce-1ef986960a11" providerId="AD" clId="Web-{28F77355-8134-3FDF-DAE2-ED0484E1EB24}" dt="2018-12-14T08:13:48.247" v="82" actId="1076"/>
          <ac:picMkLst>
            <pc:docMk/>
            <pc:sldMk cId="593497134" sldId="264"/>
            <ac:picMk id="4" creationId="{C47508E0-37F8-4877-A0BA-BCF38E97D59E}"/>
          </ac:picMkLst>
        </pc:picChg>
        <pc:picChg chg="add mod">
          <ac:chgData name="Seyedeh Negin Mortazavi" userId="S::mortazavi.s@northeastern.edu::76367e3a-6219-48e0-89ce-1ef986960a11" providerId="AD" clId="Web-{28F77355-8134-3FDF-DAE2-ED0484E1EB24}" dt="2018-12-14T08:15:44.438" v="107" actId="1076"/>
          <ac:picMkLst>
            <pc:docMk/>
            <pc:sldMk cId="593497134" sldId="264"/>
            <ac:picMk id="6" creationId="{CB330C7A-A93D-4AD1-938E-4A1CC0B6AEFD}"/>
          </ac:picMkLst>
        </pc:picChg>
      </pc:sldChg>
      <pc:sldChg chg="modSp new">
        <pc:chgData name="Seyedeh Negin Mortazavi" userId="S::mortazavi.s@northeastern.edu::76367e3a-6219-48e0-89ce-1ef986960a11" providerId="AD" clId="Web-{28F77355-8134-3FDF-DAE2-ED0484E1EB24}" dt="2018-12-14T08:17:10.876" v="123" actId="20577"/>
        <pc:sldMkLst>
          <pc:docMk/>
          <pc:sldMk cId="1599347188" sldId="265"/>
        </pc:sldMkLst>
        <pc:spChg chg="mod">
          <ac:chgData name="Seyedeh Negin Mortazavi" userId="S::mortazavi.s@northeastern.edu::76367e3a-6219-48e0-89ce-1ef986960a11" providerId="AD" clId="Web-{28F77355-8134-3FDF-DAE2-ED0484E1EB24}" dt="2018-12-14T08:17:06.001" v="119" actId="20577"/>
          <ac:spMkLst>
            <pc:docMk/>
            <pc:sldMk cId="1599347188" sldId="265"/>
            <ac:spMk id="2" creationId="{01FCA05F-D614-4786-857F-76021F49C435}"/>
          </ac:spMkLst>
        </pc:spChg>
        <pc:spChg chg="mod">
          <ac:chgData name="Seyedeh Negin Mortazavi" userId="S::mortazavi.s@northeastern.edu::76367e3a-6219-48e0-89ce-1ef986960a11" providerId="AD" clId="Web-{28F77355-8134-3FDF-DAE2-ED0484E1EB24}" dt="2018-12-14T08:17:10.876" v="123" actId="20577"/>
          <ac:spMkLst>
            <pc:docMk/>
            <pc:sldMk cId="1599347188" sldId="265"/>
            <ac:spMk id="3" creationId="{7DBD4A44-4CE5-4175-BFA8-16AC8F1E6AD2}"/>
          </ac:spMkLst>
        </pc:spChg>
      </pc:sldChg>
      <pc:sldChg chg="addSp delSp modSp new modNotes">
        <pc:chgData name="Seyedeh Negin Mortazavi" userId="S::mortazavi.s@northeastern.edu::76367e3a-6219-48e0-89ce-1ef986960a11" providerId="AD" clId="Web-{28F77355-8134-3FDF-DAE2-ED0484E1EB24}" dt="2018-12-14T08:24:31.087" v="195"/>
        <pc:sldMkLst>
          <pc:docMk/>
          <pc:sldMk cId="1794801220" sldId="266"/>
        </pc:sldMkLst>
        <pc:spChg chg="mod">
          <ac:chgData name="Seyedeh Negin Mortazavi" userId="S::mortazavi.s@northeastern.edu::76367e3a-6219-48e0-89ce-1ef986960a11" providerId="AD" clId="Web-{28F77355-8134-3FDF-DAE2-ED0484E1EB24}" dt="2018-12-14T08:19:48.771" v="163" actId="20577"/>
          <ac:spMkLst>
            <pc:docMk/>
            <pc:sldMk cId="1794801220" sldId="266"/>
            <ac:spMk id="2" creationId="{F8CC0B13-F2CD-4C0B-A881-E94AE1AFB4BB}"/>
          </ac:spMkLst>
        </pc:spChg>
        <pc:spChg chg="del">
          <ac:chgData name="Seyedeh Negin Mortazavi" userId="S::mortazavi.s@northeastern.edu::76367e3a-6219-48e0-89ce-1ef986960a11" providerId="AD" clId="Web-{28F77355-8134-3FDF-DAE2-ED0484E1EB24}" dt="2018-12-14T08:18:14.644" v="150"/>
          <ac:spMkLst>
            <pc:docMk/>
            <pc:sldMk cId="1794801220" sldId="266"/>
            <ac:spMk id="3" creationId="{42639008-C5B7-46E3-8686-332E6592887C}"/>
          </ac:spMkLst>
        </pc:spChg>
        <pc:spChg chg="add del mod">
          <ac:chgData name="Seyedeh Negin Mortazavi" userId="S::mortazavi.s@northeastern.edu::76367e3a-6219-48e0-89ce-1ef986960a11" providerId="AD" clId="Web-{28F77355-8134-3FDF-DAE2-ED0484E1EB24}" dt="2018-12-14T08:20:00.693" v="166"/>
          <ac:spMkLst>
            <pc:docMk/>
            <pc:sldMk cId="1794801220" sldId="266"/>
            <ac:spMk id="7" creationId="{50D5D12F-5B6E-45D7-8CE9-458FFEC96F1F}"/>
          </ac:spMkLst>
        </pc:spChg>
        <pc:spChg chg="add mod">
          <ac:chgData name="Seyedeh Negin Mortazavi" userId="S::mortazavi.s@northeastern.edu::76367e3a-6219-48e0-89ce-1ef986960a11" providerId="AD" clId="Web-{28F77355-8134-3FDF-DAE2-ED0484E1EB24}" dt="2018-12-14T08:22:55.572" v="192" actId="20577"/>
          <ac:spMkLst>
            <pc:docMk/>
            <pc:sldMk cId="1794801220" sldId="266"/>
            <ac:spMk id="10" creationId="{ECB1EBF5-5279-4318-A1D7-75AC71D4E8DE}"/>
          </ac:spMkLst>
        </pc:spChg>
        <pc:spChg chg="add del mod">
          <ac:chgData name="Seyedeh Negin Mortazavi" userId="S::mortazavi.s@northeastern.edu::76367e3a-6219-48e0-89ce-1ef986960a11" providerId="AD" clId="Web-{28F77355-8134-3FDF-DAE2-ED0484E1EB24}" dt="2018-12-14T08:21:59.320" v="177"/>
          <ac:spMkLst>
            <pc:docMk/>
            <pc:sldMk cId="1794801220" sldId="266"/>
            <ac:spMk id="11" creationId="{2AB10596-256B-410C-BA58-D400BA8C8491}"/>
          </ac:spMkLst>
        </pc:spChg>
        <pc:spChg chg="add del">
          <ac:chgData name="Seyedeh Negin Mortazavi" userId="S::mortazavi.s@northeastern.edu::76367e3a-6219-48e0-89ce-1ef986960a11" providerId="AD" clId="Web-{28F77355-8134-3FDF-DAE2-ED0484E1EB24}" dt="2018-12-14T08:22:06.617" v="179"/>
          <ac:spMkLst>
            <pc:docMk/>
            <pc:sldMk cId="1794801220" sldId="266"/>
            <ac:spMk id="12" creationId="{60928F7A-034E-4C84-ACA3-FA5FE09C13A0}"/>
          </ac:spMkLst>
        </pc:spChg>
        <pc:picChg chg="add del mod ord">
          <ac:chgData name="Seyedeh Negin Mortazavi" userId="S::mortazavi.s@northeastern.edu::76367e3a-6219-48e0-89ce-1ef986960a11" providerId="AD" clId="Web-{28F77355-8134-3FDF-DAE2-ED0484E1EB24}" dt="2018-12-14T08:19:07.659" v="154"/>
          <ac:picMkLst>
            <pc:docMk/>
            <pc:sldMk cId="1794801220" sldId="266"/>
            <ac:picMk id="4" creationId="{73585CCD-29F1-4788-B3FE-890F4C8FA404}"/>
          </ac:picMkLst>
        </pc:picChg>
        <pc:picChg chg="add mod ord">
          <ac:chgData name="Seyedeh Negin Mortazavi" userId="S::mortazavi.s@northeastern.edu::76367e3a-6219-48e0-89ce-1ef986960a11" providerId="AD" clId="Web-{28F77355-8134-3FDF-DAE2-ED0484E1EB24}" dt="2018-12-14T08:21:19.882" v="171" actId="1076"/>
          <ac:picMkLst>
            <pc:docMk/>
            <pc:sldMk cId="1794801220" sldId="266"/>
            <ac:picMk id="8" creationId="{3F52EFA0-A4F5-4C20-BCFE-1AE65A568BFD}"/>
          </ac:picMkLst>
        </pc:picChg>
      </pc:sldChg>
      <pc:sldChg chg="addSp delSp modSp new">
        <pc:chgData name="Seyedeh Negin Mortazavi" userId="S::mortazavi.s@northeastern.edu::76367e3a-6219-48e0-89ce-1ef986960a11" providerId="AD" clId="Web-{28F77355-8134-3FDF-DAE2-ED0484E1EB24}" dt="2018-12-14T09:11:33.923" v="352" actId="14100"/>
        <pc:sldMkLst>
          <pc:docMk/>
          <pc:sldMk cId="3927977608" sldId="267"/>
        </pc:sldMkLst>
        <pc:spChg chg="mod">
          <ac:chgData name="Seyedeh Negin Mortazavi" userId="S::mortazavi.s@northeastern.edu::76367e3a-6219-48e0-89ce-1ef986960a11" providerId="AD" clId="Web-{28F77355-8134-3FDF-DAE2-ED0484E1EB24}" dt="2018-12-14T08:42:01.205" v="214" actId="20577"/>
          <ac:spMkLst>
            <pc:docMk/>
            <pc:sldMk cId="3927977608" sldId="267"/>
            <ac:spMk id="2" creationId="{6587D8AC-2E90-4CC4-9453-66DF8ADD5B05}"/>
          </ac:spMkLst>
        </pc:spChg>
        <pc:spChg chg="del">
          <ac:chgData name="Seyedeh Negin Mortazavi" userId="S::mortazavi.s@northeastern.edu::76367e3a-6219-48e0-89ce-1ef986960a11" providerId="AD" clId="Web-{28F77355-8134-3FDF-DAE2-ED0484E1EB24}" dt="2018-12-14T08:42:27.674" v="217"/>
          <ac:spMkLst>
            <pc:docMk/>
            <pc:sldMk cId="3927977608" sldId="267"/>
            <ac:spMk id="3" creationId="{A09ABFE7-6C95-4CCE-B35F-636081AB8C17}"/>
          </ac:spMkLst>
        </pc:spChg>
        <pc:spChg chg="add mod">
          <ac:chgData name="Seyedeh Negin Mortazavi" userId="S::mortazavi.s@northeastern.edu::76367e3a-6219-48e0-89ce-1ef986960a11" providerId="AD" clId="Web-{28F77355-8134-3FDF-DAE2-ED0484E1EB24}" dt="2018-12-14T08:43:16.863" v="233" actId="20577"/>
          <ac:spMkLst>
            <pc:docMk/>
            <pc:sldMk cId="3927977608" sldId="267"/>
            <ac:spMk id="6" creationId="{4BCB29FB-83D1-44A6-A7A5-E443A021DA11}"/>
          </ac:spMkLst>
        </pc:spChg>
        <pc:spChg chg="add del mod">
          <ac:chgData name="Seyedeh Negin Mortazavi" userId="S::mortazavi.s@northeastern.edu::76367e3a-6219-48e0-89ce-1ef986960a11" providerId="AD" clId="Web-{28F77355-8134-3FDF-DAE2-ED0484E1EB24}" dt="2018-12-14T09:11:30.111" v="350"/>
          <ac:spMkLst>
            <pc:docMk/>
            <pc:sldMk cId="3927977608" sldId="267"/>
            <ac:spMk id="8" creationId="{969609D7-5848-4908-A148-9D108FB3F336}"/>
          </ac:spMkLst>
        </pc:spChg>
        <pc:picChg chg="add del mod ord">
          <ac:chgData name="Seyedeh Negin Mortazavi" userId="S::mortazavi.s@northeastern.edu::76367e3a-6219-48e0-89ce-1ef986960a11" providerId="AD" clId="Web-{28F77355-8134-3FDF-DAE2-ED0484E1EB24}" dt="2018-12-14T09:11:18.376" v="349"/>
          <ac:picMkLst>
            <pc:docMk/>
            <pc:sldMk cId="3927977608" sldId="267"/>
            <ac:picMk id="4" creationId="{8EEE47A9-5E62-4093-ABFC-3D84349F58A1}"/>
          </ac:picMkLst>
        </pc:picChg>
        <pc:picChg chg="add mod ord">
          <ac:chgData name="Seyedeh Negin Mortazavi" userId="S::mortazavi.s@northeastern.edu::76367e3a-6219-48e0-89ce-1ef986960a11" providerId="AD" clId="Web-{28F77355-8134-3FDF-DAE2-ED0484E1EB24}" dt="2018-12-14T09:11:33.923" v="352" actId="14100"/>
          <ac:picMkLst>
            <pc:docMk/>
            <pc:sldMk cId="3927977608" sldId="267"/>
            <ac:picMk id="9" creationId="{E39A4B98-F87F-4C66-83EA-1AF8D1B29671}"/>
          </ac:picMkLst>
        </pc:picChg>
      </pc:sldChg>
      <pc:sldChg chg="addSp delSp modSp new">
        <pc:chgData name="Seyedeh Negin Mortazavi" userId="S::mortazavi.s@northeastern.edu::76367e3a-6219-48e0-89ce-1ef986960a11" providerId="AD" clId="Web-{28F77355-8134-3FDF-DAE2-ED0484E1EB24}" dt="2018-12-14T08:44:48.316" v="259" actId="20577"/>
        <pc:sldMkLst>
          <pc:docMk/>
          <pc:sldMk cId="2122918291" sldId="268"/>
        </pc:sldMkLst>
        <pc:spChg chg="mod">
          <ac:chgData name="Seyedeh Negin Mortazavi" userId="S::mortazavi.s@northeastern.edu::76367e3a-6219-48e0-89ce-1ef986960a11" providerId="AD" clId="Web-{28F77355-8134-3FDF-DAE2-ED0484E1EB24}" dt="2018-12-14T08:44:11.269" v="239" actId="20577"/>
          <ac:spMkLst>
            <pc:docMk/>
            <pc:sldMk cId="2122918291" sldId="268"/>
            <ac:spMk id="2" creationId="{6406E683-B2D9-482A-8928-B1FE141D52A2}"/>
          </ac:spMkLst>
        </pc:spChg>
        <pc:spChg chg="del">
          <ac:chgData name="Seyedeh Negin Mortazavi" userId="S::mortazavi.s@northeastern.edu::76367e3a-6219-48e0-89ce-1ef986960a11" providerId="AD" clId="Web-{28F77355-8134-3FDF-DAE2-ED0484E1EB24}" dt="2018-12-14T08:44:15.050" v="242"/>
          <ac:spMkLst>
            <pc:docMk/>
            <pc:sldMk cId="2122918291" sldId="268"/>
            <ac:spMk id="3" creationId="{A4182486-4844-4333-8130-F8DA1C6BF60B}"/>
          </ac:spMkLst>
        </pc:spChg>
        <pc:spChg chg="add mod">
          <ac:chgData name="Seyedeh Negin Mortazavi" userId="S::mortazavi.s@northeastern.edu::76367e3a-6219-48e0-89ce-1ef986960a11" providerId="AD" clId="Web-{28F77355-8134-3FDF-DAE2-ED0484E1EB24}" dt="2018-12-14T08:44:48.316" v="259" actId="20577"/>
          <ac:spMkLst>
            <pc:docMk/>
            <pc:sldMk cId="2122918291" sldId="268"/>
            <ac:spMk id="6" creationId="{5D457F50-0FBA-48CF-9B17-4E9FBDD5165A}"/>
          </ac:spMkLst>
        </pc:spChg>
        <pc:picChg chg="add mod ord">
          <ac:chgData name="Seyedeh Negin Mortazavi" userId="S::mortazavi.s@northeastern.edu::76367e3a-6219-48e0-89ce-1ef986960a11" providerId="AD" clId="Web-{28F77355-8134-3FDF-DAE2-ED0484E1EB24}" dt="2018-12-14T08:44:23.503" v="244" actId="1076"/>
          <ac:picMkLst>
            <pc:docMk/>
            <pc:sldMk cId="2122918291" sldId="268"/>
            <ac:picMk id="4" creationId="{783F7090-7BA5-4980-93F6-34843613CDEF}"/>
          </ac:picMkLst>
        </pc:picChg>
      </pc:sldChg>
      <pc:sldChg chg="addSp delSp modSp new">
        <pc:chgData name="Seyedeh Negin Mortazavi" userId="S::mortazavi.s@northeastern.edu::76367e3a-6219-48e0-89ce-1ef986960a11" providerId="AD" clId="Web-{28F77355-8134-3FDF-DAE2-ED0484E1EB24}" dt="2018-12-14T09:17:12.239" v="358" actId="14100"/>
        <pc:sldMkLst>
          <pc:docMk/>
          <pc:sldMk cId="293395160" sldId="269"/>
        </pc:sldMkLst>
        <pc:spChg chg="mod">
          <ac:chgData name="Seyedeh Negin Mortazavi" userId="S::mortazavi.s@northeastern.edu::76367e3a-6219-48e0-89ce-1ef986960a11" providerId="AD" clId="Web-{28F77355-8134-3FDF-DAE2-ED0484E1EB24}" dt="2018-12-14T08:57:51.430" v="285" actId="20577"/>
          <ac:spMkLst>
            <pc:docMk/>
            <pc:sldMk cId="293395160" sldId="269"/>
            <ac:spMk id="2" creationId="{C43BEE02-0EE1-4766-B937-394649969C2E}"/>
          </ac:spMkLst>
        </pc:spChg>
        <pc:spChg chg="del">
          <ac:chgData name="Seyedeh Negin Mortazavi" userId="S::mortazavi.s@northeastern.edu::76367e3a-6219-48e0-89ce-1ef986960a11" providerId="AD" clId="Web-{28F77355-8134-3FDF-DAE2-ED0484E1EB24}" dt="2018-12-14T08:58:05.039" v="288"/>
          <ac:spMkLst>
            <pc:docMk/>
            <pc:sldMk cId="293395160" sldId="269"/>
            <ac:spMk id="3" creationId="{5156792C-F406-4575-BC6E-CB52613385A6}"/>
          </ac:spMkLst>
        </pc:spChg>
        <pc:spChg chg="add mod">
          <ac:chgData name="Seyedeh Negin Mortazavi" userId="S::mortazavi.s@northeastern.edu::76367e3a-6219-48e0-89ce-1ef986960a11" providerId="AD" clId="Web-{28F77355-8134-3FDF-DAE2-ED0484E1EB24}" dt="2018-12-14T08:59:17.322" v="314" actId="20577"/>
          <ac:spMkLst>
            <pc:docMk/>
            <pc:sldMk cId="293395160" sldId="269"/>
            <ac:spMk id="6" creationId="{9FEE0A88-0B34-465A-8FCF-80965E280981}"/>
          </ac:spMkLst>
        </pc:spChg>
        <pc:spChg chg="add del mod">
          <ac:chgData name="Seyedeh Negin Mortazavi" userId="S::mortazavi.s@northeastern.edu::76367e3a-6219-48e0-89ce-1ef986960a11" providerId="AD" clId="Web-{28F77355-8134-3FDF-DAE2-ED0484E1EB24}" dt="2018-12-14T09:17:03.411" v="354"/>
          <ac:spMkLst>
            <pc:docMk/>
            <pc:sldMk cId="293395160" sldId="269"/>
            <ac:spMk id="8" creationId="{CBB82FA9-A256-4A66-B222-F6D8EC49B915}"/>
          </ac:spMkLst>
        </pc:spChg>
        <pc:picChg chg="add del mod ord">
          <ac:chgData name="Seyedeh Negin Mortazavi" userId="S::mortazavi.s@northeastern.edu::76367e3a-6219-48e0-89ce-1ef986960a11" providerId="AD" clId="Web-{28F77355-8134-3FDF-DAE2-ED0484E1EB24}" dt="2018-12-14T09:16:50.145" v="353"/>
          <ac:picMkLst>
            <pc:docMk/>
            <pc:sldMk cId="293395160" sldId="269"/>
            <ac:picMk id="4" creationId="{1520EA75-27B9-4350-B868-A192115DC00B}"/>
          </ac:picMkLst>
        </pc:picChg>
        <pc:picChg chg="add mod ord">
          <ac:chgData name="Seyedeh Negin Mortazavi" userId="S::mortazavi.s@northeastern.edu::76367e3a-6219-48e0-89ce-1ef986960a11" providerId="AD" clId="Web-{28F77355-8134-3FDF-DAE2-ED0484E1EB24}" dt="2018-12-14T09:17:12.239" v="358" actId="14100"/>
          <ac:picMkLst>
            <pc:docMk/>
            <pc:sldMk cId="293395160" sldId="269"/>
            <ac:picMk id="9" creationId="{A3BF0EBE-D691-4AA3-AA36-7CFD1B54C8B9}"/>
          </ac:picMkLst>
        </pc:picChg>
      </pc:sldChg>
      <pc:sldChg chg="new del">
        <pc:chgData name="Seyedeh Negin Mortazavi" userId="S::mortazavi.s@northeastern.edu::76367e3a-6219-48e0-89ce-1ef986960a11" providerId="AD" clId="Web-{28F77355-8134-3FDF-DAE2-ED0484E1EB24}" dt="2018-12-14T08:57:39.649" v="279"/>
        <pc:sldMkLst>
          <pc:docMk/>
          <pc:sldMk cId="2227656839" sldId="269"/>
        </pc:sldMkLst>
      </pc:sldChg>
      <pc:sldChg chg="modSp new del">
        <pc:chgData name="Seyedeh Negin Mortazavi" userId="S::mortazavi.s@northeastern.edu::76367e3a-6219-48e0-89ce-1ef986960a11" providerId="AD" clId="Web-{28F77355-8134-3FDF-DAE2-ED0484E1EB24}" dt="2018-12-14T08:57:30.883" v="277"/>
        <pc:sldMkLst>
          <pc:docMk/>
          <pc:sldMk cId="3272156077" sldId="269"/>
        </pc:sldMkLst>
        <pc:spChg chg="mod">
          <ac:chgData name="Seyedeh Negin Mortazavi" userId="S::mortazavi.s@northeastern.edu::76367e3a-6219-48e0-89ce-1ef986960a11" providerId="AD" clId="Web-{28F77355-8134-3FDF-DAE2-ED0484E1EB24}" dt="2018-12-14T08:57:27.477" v="273" actId="20577"/>
          <ac:spMkLst>
            <pc:docMk/>
            <pc:sldMk cId="3272156077" sldId="269"/>
            <ac:spMk id="2" creationId="{D70FA4D1-FD27-45B2-B54A-B0260B20C45C}"/>
          </ac:spMkLst>
        </pc:spChg>
      </pc:sldChg>
      <pc:sldChg chg="addSp delSp modSp add replId">
        <pc:chgData name="Seyedeh Negin Mortazavi" userId="S::mortazavi.s@northeastern.edu::76367e3a-6219-48e0-89ce-1ef986960a11" providerId="AD" clId="Web-{28F77355-8134-3FDF-DAE2-ED0484E1EB24}" dt="2018-12-14T09:39:32.943" v="383" actId="20577"/>
        <pc:sldMkLst>
          <pc:docMk/>
          <pc:sldMk cId="3779108229" sldId="270"/>
        </pc:sldMkLst>
        <pc:spChg chg="add del mod">
          <ac:chgData name="Seyedeh Negin Mortazavi" userId="S::mortazavi.s@northeastern.edu::76367e3a-6219-48e0-89ce-1ef986960a11" providerId="AD" clId="Web-{28F77355-8134-3FDF-DAE2-ED0484E1EB24}" dt="2018-12-14T09:30:30.463" v="360"/>
          <ac:spMkLst>
            <pc:docMk/>
            <pc:sldMk cId="3779108229" sldId="270"/>
            <ac:spMk id="5" creationId="{2BAEDE42-AEEA-4783-986E-63C358C3D407}"/>
          </ac:spMkLst>
        </pc:spChg>
        <pc:spChg chg="mod">
          <ac:chgData name="Seyedeh Negin Mortazavi" userId="S::mortazavi.s@northeastern.edu::76367e3a-6219-48e0-89ce-1ef986960a11" providerId="AD" clId="Web-{28F77355-8134-3FDF-DAE2-ED0484E1EB24}" dt="2018-12-14T09:39:32.943" v="383" actId="20577"/>
          <ac:spMkLst>
            <pc:docMk/>
            <pc:sldMk cId="3779108229" sldId="270"/>
            <ac:spMk id="6" creationId="{9FEE0A88-0B34-465A-8FCF-80965E280981}"/>
          </ac:spMkLst>
        </pc:spChg>
        <pc:picChg chg="del">
          <ac:chgData name="Seyedeh Negin Mortazavi" userId="S::mortazavi.s@northeastern.edu::76367e3a-6219-48e0-89ce-1ef986960a11" providerId="AD" clId="Web-{28F77355-8134-3FDF-DAE2-ED0484E1EB24}" dt="2018-12-14T09:21:16.789" v="359"/>
          <ac:picMkLst>
            <pc:docMk/>
            <pc:sldMk cId="3779108229" sldId="270"/>
            <ac:picMk id="4" creationId="{1520EA75-27B9-4350-B868-A192115DC00B}"/>
          </ac:picMkLst>
        </pc:picChg>
        <pc:picChg chg="add mod ord">
          <ac:chgData name="Seyedeh Negin Mortazavi" userId="S::mortazavi.s@northeastern.edu::76367e3a-6219-48e0-89ce-1ef986960a11" providerId="AD" clId="Web-{28F77355-8134-3FDF-DAE2-ED0484E1EB24}" dt="2018-12-14T09:30:35.885" v="363" actId="1076"/>
          <ac:picMkLst>
            <pc:docMk/>
            <pc:sldMk cId="3779108229" sldId="270"/>
            <ac:picMk id="7" creationId="{D9C54241-1AA7-4EAD-8B5A-A7FA6133DD80}"/>
          </ac:picMkLst>
        </pc:picChg>
        <pc:picChg chg="add">
          <ac:chgData name="Seyedeh Negin Mortazavi" userId="S::mortazavi.s@northeastern.edu::76367e3a-6219-48e0-89ce-1ef986960a11" providerId="AD" clId="Web-{28F77355-8134-3FDF-DAE2-ED0484E1EB24}" dt="2018-12-14T09:31:49.886" v="364"/>
          <ac:picMkLst>
            <pc:docMk/>
            <pc:sldMk cId="3779108229" sldId="270"/>
            <ac:picMk id="10" creationId="{3111B1C0-F0E5-4E95-BC89-DC259070A79F}"/>
          </ac:picMkLst>
        </pc:picChg>
      </pc:sldChg>
      <pc:sldChg chg="addSp delSp modSp add replId">
        <pc:chgData name="Seyedeh Negin Mortazavi" userId="S::mortazavi.s@northeastern.edu::76367e3a-6219-48e0-89ce-1ef986960a11" providerId="AD" clId="Web-{28F77355-8134-3FDF-DAE2-ED0484E1EB24}" dt="2018-12-14T10:23:48.995" v="391" actId="1076"/>
        <pc:sldMkLst>
          <pc:docMk/>
          <pc:sldMk cId="560556143" sldId="271"/>
        </pc:sldMkLst>
        <pc:spChg chg="add del mod">
          <ac:chgData name="Seyedeh Negin Mortazavi" userId="S::mortazavi.s@northeastern.edu::76367e3a-6219-48e0-89ce-1ef986960a11" providerId="AD" clId="Web-{28F77355-8134-3FDF-DAE2-ED0484E1EB24}" dt="2018-12-14T10:23:43.791" v="388"/>
          <ac:spMkLst>
            <pc:docMk/>
            <pc:sldMk cId="560556143" sldId="271"/>
            <ac:spMk id="4" creationId="{257C7852-D522-4C22-A257-7A0FFC681467}"/>
          </ac:spMkLst>
        </pc:spChg>
        <pc:picChg chg="add mod ord">
          <ac:chgData name="Seyedeh Negin Mortazavi" userId="S::mortazavi.s@northeastern.edu::76367e3a-6219-48e0-89ce-1ef986960a11" providerId="AD" clId="Web-{28F77355-8134-3FDF-DAE2-ED0484E1EB24}" dt="2018-12-14T10:23:48.995" v="391" actId="1076"/>
          <ac:picMkLst>
            <pc:docMk/>
            <pc:sldMk cId="560556143" sldId="271"/>
            <ac:picMk id="5" creationId="{6EB59AD1-3EF6-4CA2-915F-5DC67939FFA4}"/>
          </ac:picMkLst>
        </pc:picChg>
        <pc:picChg chg="del">
          <ac:chgData name="Seyedeh Negin Mortazavi" userId="S::mortazavi.s@northeastern.edu::76367e3a-6219-48e0-89ce-1ef986960a11" providerId="AD" clId="Web-{28F77355-8134-3FDF-DAE2-ED0484E1EB24}" dt="2018-12-14T10:23:35.651" v="387"/>
          <ac:picMkLst>
            <pc:docMk/>
            <pc:sldMk cId="560556143" sldId="271"/>
            <ac:picMk id="7" creationId="{D9C54241-1AA7-4EAD-8B5A-A7FA6133DD80}"/>
          </ac:picMkLst>
        </pc:picChg>
        <pc:picChg chg="del">
          <ac:chgData name="Seyedeh Negin Mortazavi" userId="S::mortazavi.s@northeastern.edu::76367e3a-6219-48e0-89ce-1ef986960a11" providerId="AD" clId="Web-{28F77355-8134-3FDF-DAE2-ED0484E1EB24}" dt="2018-12-14T09:54:14.075" v="386"/>
          <ac:picMkLst>
            <pc:docMk/>
            <pc:sldMk cId="560556143" sldId="271"/>
            <ac:picMk id="10" creationId="{3111B1C0-F0E5-4E95-BC89-DC259070A79F}"/>
          </ac:picMkLst>
        </pc:picChg>
      </pc:sldChg>
    </pc:docChg>
  </pc:docChgLst>
  <pc:docChgLst>
    <pc:chgData name="Seyedeh Negin Mortazavi" userId="S::mortazavi.s@northeastern.edu::76367e3a-6219-48e0-89ce-1ef986960a11" providerId="AD" clId="Web-{7A4E3536-6DF5-0AA8-5B26-A79BE48A324A}"/>
    <pc:docChg chg="modSld">
      <pc:chgData name="Seyedeh Negin Mortazavi" userId="S::mortazavi.s@northeastern.edu::76367e3a-6219-48e0-89ce-1ef986960a11" providerId="AD" clId="Web-{7A4E3536-6DF5-0AA8-5B26-A79BE48A324A}" dt="2018-12-11T08:32:41.195" v="41" actId="14100"/>
      <pc:docMkLst>
        <pc:docMk/>
      </pc:docMkLst>
      <pc:sldChg chg="modSp">
        <pc:chgData name="Seyedeh Negin Mortazavi" userId="S::mortazavi.s@northeastern.edu::76367e3a-6219-48e0-89ce-1ef986960a11" providerId="AD" clId="Web-{7A4E3536-6DF5-0AA8-5B26-A79BE48A324A}" dt="2018-12-11T08:32:08.601" v="32" actId="20577"/>
        <pc:sldMkLst>
          <pc:docMk/>
          <pc:sldMk cId="363537853" sldId="259"/>
        </pc:sldMkLst>
        <pc:spChg chg="mod">
          <ac:chgData name="Seyedeh Negin Mortazavi" userId="S::mortazavi.s@northeastern.edu::76367e3a-6219-48e0-89ce-1ef986960a11" providerId="AD" clId="Web-{7A4E3536-6DF5-0AA8-5B26-A79BE48A324A}" dt="2018-12-11T08:32:08.601" v="32" actId="20577"/>
          <ac:spMkLst>
            <pc:docMk/>
            <pc:sldMk cId="363537853" sldId="259"/>
            <ac:spMk id="3" creationId="{20643F8E-B4BC-411F-A68D-B02F063999FE}"/>
          </ac:spMkLst>
        </pc:spChg>
      </pc:sldChg>
      <pc:sldChg chg="modSp">
        <pc:chgData name="Seyedeh Negin Mortazavi" userId="S::mortazavi.s@northeastern.edu::76367e3a-6219-48e0-89ce-1ef986960a11" providerId="AD" clId="Web-{7A4E3536-6DF5-0AA8-5B26-A79BE48A324A}" dt="2018-12-11T08:32:41.195" v="41" actId="14100"/>
        <pc:sldMkLst>
          <pc:docMk/>
          <pc:sldMk cId="1017620607" sldId="260"/>
        </pc:sldMkLst>
        <pc:spChg chg="mod">
          <ac:chgData name="Seyedeh Negin Mortazavi" userId="S::mortazavi.s@northeastern.edu::76367e3a-6219-48e0-89ce-1ef986960a11" providerId="AD" clId="Web-{7A4E3536-6DF5-0AA8-5B26-A79BE48A324A}" dt="2018-12-11T08:32:41.195" v="41" actId="14100"/>
          <ac:spMkLst>
            <pc:docMk/>
            <pc:sldMk cId="1017620607" sldId="260"/>
            <ac:spMk id="3" creationId="{7611B39F-2475-4FBC-8228-4E9982409F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E0410-C28B-4026-AB76-A1549907F2DF}" type="datetimeFigureOut">
              <a:rPr lang="en-US"/>
              <a:t>12/14/2018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4DCE-4E1F-4CA6-98F7-2FB87A8B2056}" type="slidenum">
              <a:rPr lang="en-US"/>
              <a:t>‹#›</a:t>
            </a:fld>
            <a:endParaRPr lang="en-US"/>
          </a:p>
        </p:txBody>
      </p:sp>
    </p:spTree>
    <p:extLst>
      <p:ext uri="{BB962C8B-B14F-4D97-AF65-F5344CB8AC3E}">
        <p14:creationId xmlns:p14="http://schemas.microsoft.com/office/powerpoint/2010/main" val="94841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achinelearning-blog.com/2018/04/23/logistic-regression-1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people struggle to get loans due to insufficient or non-existent credit histories. And, unfortunately, this population is often taken advantage of by untrustworthy lenders.</a:t>
            </a:r>
          </a:p>
          <a:p>
            <a:r>
              <a:rPr lang="en-US" dirty="0"/>
              <a:t>Home Credit strives to broaden financial inclusion for the unbanked population by providing a positive and safe borrowing experience. In order to make sure this underserved population has a positive loan experience, Home Credit makes use of a variety of alternative data--including telco and transactional information--to predict their clients' repayment abilities.</a:t>
            </a:r>
            <a:endParaRPr lang="en-US" dirty="0">
              <a:cs typeface="Calibri"/>
            </a:endParaRPr>
          </a:p>
          <a:p>
            <a:r>
              <a:rPr lang="en-US" dirty="0"/>
              <a:t>Our main goal in this project is to predict whether the user has high credit risk or low credit risk. Target variable in this project is the prediction value of the user for specific given </a:t>
            </a:r>
            <a:r>
              <a:rPr lang="en-US" dirty="0" err="1"/>
              <a:t>sk_id_curr</a:t>
            </a:r>
            <a:r>
              <a:rPr lang="en-US" dirty="0"/>
              <a:t>. It is binary classification, whether the user is positive or negative in the credit risk predication.</a:t>
            </a:r>
            <a:endParaRPr lang="en-US" dirty="0">
              <a:cs typeface="Calibri"/>
            </a:endParaRPr>
          </a:p>
          <a:p>
            <a:r>
              <a:rPr lang="en-US" dirty="0"/>
              <a:t>While Home Credit is currently using various statistical and machine learning methods to make these predictions, they're challenging </a:t>
            </a:r>
            <a:r>
              <a:rPr lang="en-US" dirty="0" err="1"/>
              <a:t>Kagglers</a:t>
            </a:r>
            <a:r>
              <a:rPr lang="en-US" dirty="0"/>
              <a:t> to help them unlock the full potential of their data. Doing so will ensure that clients capable of repayment are not rejected and that loans are given with a principal, maturity, and repayment calendar that will empower their clients to be successful [1].</a:t>
            </a:r>
            <a:endParaRPr lang="en-US" dirty="0">
              <a:cs typeface="Calibri"/>
            </a:endParaRPr>
          </a:p>
          <a:p>
            <a:br>
              <a:rPr lang="en-US" dirty="0"/>
            </a:b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ADDF4DCE-4E1F-4CA6-98F7-2FB87A8B2056}" type="slidenum">
              <a:rPr lang="en-US"/>
              <a:t>2</a:t>
            </a:fld>
            <a:endParaRPr lang="en-US"/>
          </a:p>
        </p:txBody>
      </p:sp>
    </p:spTree>
    <p:extLst>
      <p:ext uri="{BB962C8B-B14F-4D97-AF65-F5344CB8AC3E}">
        <p14:creationId xmlns:p14="http://schemas.microsoft.com/office/powerpoint/2010/main" val="43789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https://machinelearning-blog.com/2018/04/23/logistic-regression-101/</a:t>
            </a:r>
          </a:p>
          <a:p>
            <a:endParaRPr lang="en-US" dirty="0">
              <a:cs typeface="Calibri"/>
            </a:endParaRPr>
          </a:p>
        </p:txBody>
      </p:sp>
      <p:sp>
        <p:nvSpPr>
          <p:cNvPr id="4" name="Slide Number Placeholder 3"/>
          <p:cNvSpPr>
            <a:spLocks noGrp="1"/>
          </p:cNvSpPr>
          <p:nvPr>
            <p:ph type="sldNum" sz="quarter" idx="5"/>
          </p:nvPr>
        </p:nvSpPr>
        <p:spPr/>
        <p:txBody>
          <a:bodyPr/>
          <a:lstStyle/>
          <a:p>
            <a:fld id="{ADDF4DCE-4E1F-4CA6-98F7-2FB87A8B2056}" type="slidenum">
              <a:rPr lang="en-US"/>
              <a:t>7</a:t>
            </a:fld>
            <a:endParaRPr lang="en-US"/>
          </a:p>
        </p:txBody>
      </p:sp>
    </p:spTree>
    <p:extLst>
      <p:ext uri="{BB962C8B-B14F-4D97-AF65-F5344CB8AC3E}">
        <p14:creationId xmlns:p14="http://schemas.microsoft.com/office/powerpoint/2010/main" val="413355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https://www.kaggle.com/willkoehrsen/start-here-a-gentle-introduction</a:t>
            </a:r>
          </a:p>
        </p:txBody>
      </p:sp>
      <p:sp>
        <p:nvSpPr>
          <p:cNvPr id="4" name="Slide Number Placeholder 3"/>
          <p:cNvSpPr>
            <a:spLocks noGrp="1"/>
          </p:cNvSpPr>
          <p:nvPr>
            <p:ph type="sldNum" sz="quarter" idx="5"/>
          </p:nvPr>
        </p:nvSpPr>
        <p:spPr/>
        <p:txBody>
          <a:bodyPr/>
          <a:lstStyle/>
          <a:p>
            <a:fld id="{ADDF4DCE-4E1F-4CA6-98F7-2FB87A8B2056}" type="slidenum">
              <a:rPr lang="en-US"/>
              <a:t>10</a:t>
            </a:fld>
            <a:endParaRPr lang="en-US"/>
          </a:p>
        </p:txBody>
      </p:sp>
    </p:spTree>
    <p:extLst>
      <p:ext uri="{BB962C8B-B14F-4D97-AF65-F5344CB8AC3E}">
        <p14:creationId xmlns:p14="http://schemas.microsoft.com/office/powerpoint/2010/main" val="412620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gim.unmc.edu/dxtests/roc3.ht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cs typeface="Times New Roman"/>
              </a:rPr>
              <a:t>Home Credit Default Risk</a:t>
            </a:r>
            <a:br>
              <a:rPr lang="en-US" dirty="0">
                <a:latin typeface="Times New Roman"/>
                <a:cs typeface="Times New Roman"/>
              </a:rPr>
            </a:br>
            <a:r>
              <a:rPr lang="en-US" sz="2400">
                <a:latin typeface="Times New Roman"/>
                <a:cs typeface="Times New Roman"/>
              </a:rPr>
              <a:t>Machine Learning CS 6140</a:t>
            </a:r>
            <a:br>
              <a:rPr lang="en-US" sz="2400" dirty="0">
                <a:latin typeface="Times New Roman"/>
                <a:cs typeface="Times New Roman"/>
              </a:rPr>
            </a:br>
            <a:r>
              <a:rPr lang="en-US" sz="2400">
                <a:latin typeface="Times New Roman"/>
                <a:cs typeface="Times New Roman"/>
              </a:rPr>
              <a:t>Instructor: Dr. </a:t>
            </a:r>
            <a:r>
              <a:rPr lang="en-US" sz="2400" dirty="0">
                <a:latin typeface="Times New Roman"/>
                <a:cs typeface="Times New Roman"/>
              </a:rPr>
              <a:t>Bagherjeiran</a:t>
            </a:r>
          </a:p>
          <a:p>
            <a:endParaRPr lang="en-US" dirty="0"/>
          </a:p>
        </p:txBody>
      </p:sp>
      <p:sp>
        <p:nvSpPr>
          <p:cNvPr id="3" name="Subtitle 2"/>
          <p:cNvSpPr>
            <a:spLocks noGrp="1"/>
          </p:cNvSpPr>
          <p:nvPr>
            <p:ph type="subTitle" idx="1"/>
          </p:nvPr>
        </p:nvSpPr>
        <p:spPr/>
        <p:txBody>
          <a:bodyPr>
            <a:normAutofit lnSpcReduction="10000"/>
          </a:bodyPr>
          <a:lstStyle/>
          <a:p>
            <a:r>
              <a:rPr lang="en-US" err="1">
                <a:latin typeface="Times New Roman"/>
                <a:cs typeface="Times New Roman"/>
              </a:rPr>
              <a:t>Seyedeh</a:t>
            </a:r>
            <a:r>
              <a:rPr lang="en-US" dirty="0">
                <a:latin typeface="Times New Roman"/>
                <a:cs typeface="Times New Roman"/>
              </a:rPr>
              <a:t> </a:t>
            </a:r>
            <a:r>
              <a:rPr lang="en-US" err="1">
                <a:latin typeface="Times New Roman"/>
                <a:cs typeface="Times New Roman"/>
              </a:rPr>
              <a:t>Negin</a:t>
            </a:r>
            <a:r>
              <a:rPr lang="en-US" dirty="0">
                <a:latin typeface="Times New Roman"/>
                <a:cs typeface="Times New Roman"/>
              </a:rPr>
              <a:t> Mortazavi</a:t>
            </a:r>
          </a:p>
          <a:p>
            <a:r>
              <a:rPr lang="en-US">
                <a:latin typeface="Times New Roman"/>
                <a:cs typeface="Times New Roman"/>
              </a:rPr>
              <a:t>Graduate Student</a:t>
            </a:r>
          </a:p>
          <a:p>
            <a:r>
              <a:rPr lang="en-US">
                <a:latin typeface="Times New Roman"/>
                <a:cs typeface="Times New Roman"/>
              </a:rPr>
              <a:t>Northeastern University</a:t>
            </a:r>
            <a:endParaRPr lang="en-US" dirty="0">
              <a:latin typeface="Times New Roman"/>
              <a:cs typeface="Times New Roman"/>
            </a:endParaRPr>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0B13-F2CD-4C0B-A881-E94AE1AFB4BB}"/>
              </a:ext>
            </a:extLst>
          </p:cNvPr>
          <p:cNvSpPr>
            <a:spLocks noGrp="1"/>
          </p:cNvSpPr>
          <p:nvPr>
            <p:ph type="title"/>
          </p:nvPr>
        </p:nvSpPr>
        <p:spPr/>
        <p:txBody>
          <a:bodyPr/>
          <a:lstStyle/>
          <a:p>
            <a:r>
              <a:rPr lang="en-US" dirty="0">
                <a:latin typeface="Times New Roman"/>
                <a:cs typeface="Times New Roman"/>
              </a:rPr>
              <a:t>AUC criteria</a:t>
            </a:r>
          </a:p>
        </p:txBody>
      </p:sp>
      <p:pic>
        <p:nvPicPr>
          <p:cNvPr id="8" name="Picture 8" descr="A close up of a map&#10;&#10;Description generated with high confidence">
            <a:extLst>
              <a:ext uri="{FF2B5EF4-FFF2-40B4-BE49-F238E27FC236}">
                <a16:creationId xmlns:a16="http://schemas.microsoft.com/office/drawing/2014/main" id="{3F52EFA0-A4F5-4C20-BCFE-1AE65A568BFD}"/>
              </a:ext>
            </a:extLst>
          </p:cNvPr>
          <p:cNvPicPr>
            <a:picLocks noGrp="1" noChangeAspect="1"/>
          </p:cNvPicPr>
          <p:nvPr>
            <p:ph idx="1"/>
          </p:nvPr>
        </p:nvPicPr>
        <p:blipFill>
          <a:blip r:embed="rId3"/>
          <a:stretch>
            <a:fillRect/>
          </a:stretch>
        </p:blipFill>
        <p:spPr>
          <a:xfrm>
            <a:off x="1411246" y="1586512"/>
            <a:ext cx="6502537" cy="4556308"/>
          </a:xfrm>
          <a:prstGeom prst="rect">
            <a:avLst/>
          </a:prstGeom>
        </p:spPr>
      </p:pic>
      <p:sp>
        <p:nvSpPr>
          <p:cNvPr id="10" name="TextBox 9">
            <a:extLst>
              <a:ext uri="{FF2B5EF4-FFF2-40B4-BE49-F238E27FC236}">
                <a16:creationId xmlns:a16="http://schemas.microsoft.com/office/drawing/2014/main" id="{ECB1EBF5-5279-4318-A1D7-75AC71D4E8DE}"/>
              </a:ext>
            </a:extLst>
          </p:cNvPr>
          <p:cNvSpPr txBox="1"/>
          <p:nvPr/>
        </p:nvSpPr>
        <p:spPr>
          <a:xfrm>
            <a:off x="8060725" y="1694213"/>
            <a:ext cx="3700847"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The </a:t>
            </a:r>
            <a:r>
              <a:rPr lang="en-US" dirty="0">
                <a:latin typeface="Times New Roman"/>
                <a:cs typeface="Times New Roman"/>
                <a:hlinkClick r:id="rId4"/>
              </a:rPr>
              <a:t>Area Under the Curve (AUC)</a:t>
            </a:r>
            <a:r>
              <a:rPr lang="en-US" dirty="0">
                <a:latin typeface="Times New Roman"/>
                <a:cs typeface="Times New Roman"/>
              </a:rPr>
              <a:t> explains itself by its name! It is simply the area under the ROC curve. (This is the integral of the curve.) This metric is between 0 and 1 with a better model scoring higher. A model that simply guesses at random will have ROC AUC of 0.5.</a:t>
            </a:r>
          </a:p>
          <a:p>
            <a:pPr algn="l"/>
            <a:endParaRPr lang="en-US"/>
          </a:p>
        </p:txBody>
      </p:sp>
    </p:spTree>
    <p:extLst>
      <p:ext uri="{BB962C8B-B14F-4D97-AF65-F5344CB8AC3E}">
        <p14:creationId xmlns:p14="http://schemas.microsoft.com/office/powerpoint/2010/main" val="179480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D8AC-2E90-4CC4-9453-66DF8ADD5B05}"/>
              </a:ext>
            </a:extLst>
          </p:cNvPr>
          <p:cNvSpPr>
            <a:spLocks noGrp="1"/>
          </p:cNvSpPr>
          <p:nvPr>
            <p:ph type="title"/>
          </p:nvPr>
        </p:nvSpPr>
        <p:spPr/>
        <p:txBody>
          <a:bodyPr/>
          <a:lstStyle/>
          <a:p>
            <a:r>
              <a:rPr lang="en-US" dirty="0">
                <a:latin typeface="Times New Roman"/>
                <a:cs typeface="Times New Roman"/>
              </a:rPr>
              <a:t>Results</a:t>
            </a:r>
          </a:p>
        </p:txBody>
      </p:sp>
      <p:sp>
        <p:nvSpPr>
          <p:cNvPr id="6" name="TextBox 5">
            <a:extLst>
              <a:ext uri="{FF2B5EF4-FFF2-40B4-BE49-F238E27FC236}">
                <a16:creationId xmlns:a16="http://schemas.microsoft.com/office/drawing/2014/main" id="{4BCB29FB-83D1-44A6-A7A5-E443A021DA11}"/>
              </a:ext>
            </a:extLst>
          </p:cNvPr>
          <p:cNvSpPr txBox="1"/>
          <p:nvPr/>
        </p:nvSpPr>
        <p:spPr>
          <a:xfrm>
            <a:off x="9446400" y="31854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Random</a:t>
            </a:r>
            <a:r>
              <a:rPr lang="en-US" dirty="0"/>
              <a:t> Classifier</a:t>
            </a:r>
          </a:p>
        </p:txBody>
      </p:sp>
      <p:pic>
        <p:nvPicPr>
          <p:cNvPr id="9" name="Picture 9" descr="A screenshot of a cell phone&#10;&#10;Description generated with very high confidence">
            <a:extLst>
              <a:ext uri="{FF2B5EF4-FFF2-40B4-BE49-F238E27FC236}">
                <a16:creationId xmlns:a16="http://schemas.microsoft.com/office/drawing/2014/main" id="{E39A4B98-F87F-4C66-83EA-1AF8D1B29671}"/>
              </a:ext>
            </a:extLst>
          </p:cNvPr>
          <p:cNvPicPr>
            <a:picLocks noGrp="1" noChangeAspect="1"/>
          </p:cNvPicPr>
          <p:nvPr>
            <p:ph idx="1"/>
          </p:nvPr>
        </p:nvPicPr>
        <p:blipFill>
          <a:blip r:embed="rId2"/>
          <a:stretch>
            <a:fillRect/>
          </a:stretch>
        </p:blipFill>
        <p:spPr>
          <a:xfrm>
            <a:off x="2225130" y="1491600"/>
            <a:ext cx="6415564" cy="4227622"/>
          </a:xfrm>
          <a:prstGeom prst="rect">
            <a:avLst/>
          </a:prstGeom>
        </p:spPr>
      </p:pic>
    </p:spTree>
    <p:extLst>
      <p:ext uri="{BB962C8B-B14F-4D97-AF65-F5344CB8AC3E}">
        <p14:creationId xmlns:p14="http://schemas.microsoft.com/office/powerpoint/2010/main" val="392797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E683-B2D9-482A-8928-B1FE141D52A2}"/>
              </a:ext>
            </a:extLst>
          </p:cNvPr>
          <p:cNvSpPr>
            <a:spLocks noGrp="1"/>
          </p:cNvSpPr>
          <p:nvPr>
            <p:ph type="title"/>
          </p:nvPr>
        </p:nvSpPr>
        <p:spPr/>
        <p:txBody>
          <a:bodyPr/>
          <a:lstStyle/>
          <a:p>
            <a:r>
              <a:rPr lang="en-US" dirty="0">
                <a:latin typeface="Times New Roman"/>
                <a:cs typeface="Times New Roman"/>
              </a:rPr>
              <a:t>Results</a:t>
            </a:r>
          </a:p>
        </p:txBody>
      </p:sp>
      <p:pic>
        <p:nvPicPr>
          <p:cNvPr id="4" name="Picture 4" descr="A screenshot of a social media post&#10;&#10;Description generated with very high confidence">
            <a:extLst>
              <a:ext uri="{FF2B5EF4-FFF2-40B4-BE49-F238E27FC236}">
                <a16:creationId xmlns:a16="http://schemas.microsoft.com/office/drawing/2014/main" id="{783F7090-7BA5-4980-93F6-34843613CDEF}"/>
              </a:ext>
            </a:extLst>
          </p:cNvPr>
          <p:cNvPicPr>
            <a:picLocks noGrp="1" noChangeAspect="1"/>
          </p:cNvPicPr>
          <p:nvPr>
            <p:ph idx="1"/>
          </p:nvPr>
        </p:nvPicPr>
        <p:blipFill>
          <a:blip r:embed="rId2"/>
          <a:stretch>
            <a:fillRect/>
          </a:stretch>
        </p:blipFill>
        <p:spPr>
          <a:xfrm>
            <a:off x="2225450" y="1581600"/>
            <a:ext cx="6654923" cy="4017622"/>
          </a:xfrm>
          <a:prstGeom prst="rect">
            <a:avLst/>
          </a:prstGeom>
        </p:spPr>
      </p:pic>
      <p:sp>
        <p:nvSpPr>
          <p:cNvPr id="6" name="TextBox 5">
            <a:extLst>
              <a:ext uri="{FF2B5EF4-FFF2-40B4-BE49-F238E27FC236}">
                <a16:creationId xmlns:a16="http://schemas.microsoft.com/office/drawing/2014/main" id="{5D457F50-0FBA-48CF-9B17-4E9FBDD5165A}"/>
              </a:ext>
            </a:extLst>
          </p:cNvPr>
          <p:cNvSpPr txBox="1"/>
          <p:nvPr/>
        </p:nvSpPr>
        <p:spPr>
          <a:xfrm>
            <a:off x="9446400" y="29814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Perfect Classifier</a:t>
            </a:r>
          </a:p>
        </p:txBody>
      </p:sp>
    </p:spTree>
    <p:extLst>
      <p:ext uri="{BB962C8B-B14F-4D97-AF65-F5344CB8AC3E}">
        <p14:creationId xmlns:p14="http://schemas.microsoft.com/office/powerpoint/2010/main" val="212291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EE02-0EE1-4766-B937-394649969C2E}"/>
              </a:ext>
            </a:extLst>
          </p:cNvPr>
          <p:cNvSpPr>
            <a:spLocks noGrp="1"/>
          </p:cNvSpPr>
          <p:nvPr>
            <p:ph type="title"/>
          </p:nvPr>
        </p:nvSpPr>
        <p:spPr/>
        <p:txBody>
          <a:bodyPr/>
          <a:lstStyle/>
          <a:p>
            <a:r>
              <a:rPr lang="en-US" dirty="0">
                <a:latin typeface="Times New Roman"/>
                <a:cs typeface="Times New Roman"/>
              </a:rPr>
              <a:t>Result</a:t>
            </a:r>
          </a:p>
        </p:txBody>
      </p:sp>
      <p:sp>
        <p:nvSpPr>
          <p:cNvPr id="6" name="TextBox 5">
            <a:extLst>
              <a:ext uri="{FF2B5EF4-FFF2-40B4-BE49-F238E27FC236}">
                <a16:creationId xmlns:a16="http://schemas.microsoft.com/office/drawing/2014/main" id="{9FEE0A88-0B34-465A-8FCF-80965E280981}"/>
              </a:ext>
            </a:extLst>
          </p:cNvPr>
          <p:cNvSpPr txBox="1"/>
          <p:nvPr/>
        </p:nvSpPr>
        <p:spPr>
          <a:xfrm>
            <a:off x="8840400" y="1865400"/>
            <a:ext cx="3043200"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Implement a classifier that achieves an </a:t>
            </a:r>
            <a:r>
              <a:rPr lang="en-US" dirty="0" err="1"/>
              <a:t>auc</a:t>
            </a:r>
            <a:r>
              <a:rPr lang="en-US" dirty="0"/>
              <a:t>, in range a∈(0.5,0.6).</a:t>
            </a:r>
          </a:p>
          <a:p>
            <a:endParaRPr lang="en-US" dirty="0"/>
          </a:p>
          <a:p>
            <a:r>
              <a:rPr lang="en-US" dirty="0"/>
              <a:t>Without using any normalization</a:t>
            </a:r>
          </a:p>
          <a:p>
            <a:pPr algn="l"/>
            <a:endParaRPr lang="en-US"/>
          </a:p>
        </p:txBody>
      </p:sp>
      <p:pic>
        <p:nvPicPr>
          <p:cNvPr id="9" name="Picture 9" descr="A screenshot of a cell phone&#10;&#10;Description generated with very high confidence">
            <a:extLst>
              <a:ext uri="{FF2B5EF4-FFF2-40B4-BE49-F238E27FC236}">
                <a16:creationId xmlns:a16="http://schemas.microsoft.com/office/drawing/2014/main" id="{A3BF0EBE-D691-4AA3-AA36-7CFD1B54C8B9}"/>
              </a:ext>
            </a:extLst>
          </p:cNvPr>
          <p:cNvPicPr>
            <a:picLocks noGrp="1" noChangeAspect="1"/>
          </p:cNvPicPr>
          <p:nvPr>
            <p:ph idx="1"/>
          </p:nvPr>
        </p:nvPicPr>
        <p:blipFill>
          <a:blip r:embed="rId2"/>
          <a:stretch>
            <a:fillRect/>
          </a:stretch>
        </p:blipFill>
        <p:spPr>
          <a:xfrm>
            <a:off x="1575400" y="1329600"/>
            <a:ext cx="6941023" cy="4395622"/>
          </a:xfrm>
          <a:prstGeom prst="rect">
            <a:avLst/>
          </a:prstGeom>
        </p:spPr>
      </p:pic>
    </p:spTree>
    <p:extLst>
      <p:ext uri="{BB962C8B-B14F-4D97-AF65-F5344CB8AC3E}">
        <p14:creationId xmlns:p14="http://schemas.microsoft.com/office/powerpoint/2010/main" val="29339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EE02-0EE1-4766-B937-394649969C2E}"/>
              </a:ext>
            </a:extLst>
          </p:cNvPr>
          <p:cNvSpPr>
            <a:spLocks noGrp="1"/>
          </p:cNvSpPr>
          <p:nvPr>
            <p:ph type="title"/>
          </p:nvPr>
        </p:nvSpPr>
        <p:spPr/>
        <p:txBody>
          <a:bodyPr/>
          <a:lstStyle/>
          <a:p>
            <a:r>
              <a:rPr lang="en-US" dirty="0">
                <a:latin typeface="Times New Roman"/>
                <a:cs typeface="Times New Roman"/>
              </a:rPr>
              <a:t>Result</a:t>
            </a:r>
          </a:p>
        </p:txBody>
      </p:sp>
      <p:sp>
        <p:nvSpPr>
          <p:cNvPr id="6" name="TextBox 5">
            <a:extLst>
              <a:ext uri="{FF2B5EF4-FFF2-40B4-BE49-F238E27FC236}">
                <a16:creationId xmlns:a16="http://schemas.microsoft.com/office/drawing/2014/main" id="{9FEE0A88-0B34-465A-8FCF-80965E280981}"/>
              </a:ext>
            </a:extLst>
          </p:cNvPr>
          <p:cNvSpPr txBox="1"/>
          <p:nvPr/>
        </p:nvSpPr>
        <p:spPr>
          <a:xfrm>
            <a:off x="8840400" y="1865400"/>
            <a:ext cx="3043200"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Implement a classifier that achieves an </a:t>
            </a:r>
            <a:r>
              <a:rPr lang="en-US" dirty="0" err="1"/>
              <a:t>auc</a:t>
            </a:r>
            <a:r>
              <a:rPr lang="en-US" dirty="0"/>
              <a:t>, in range a in (0.6, 0.7)</a:t>
            </a:r>
          </a:p>
          <a:p>
            <a:endParaRPr lang="en-US" dirty="0"/>
          </a:p>
          <a:p>
            <a:r>
              <a:rPr lang="en-US" dirty="0"/>
              <a:t>Used </a:t>
            </a:r>
            <a:r>
              <a:rPr lang="en-US" dirty="0" err="1"/>
              <a:t>zdatabase</a:t>
            </a:r>
            <a:r>
              <a:rPr lang="en-US" dirty="0"/>
              <a:t> (applied normalization on dataset)</a:t>
            </a:r>
          </a:p>
        </p:txBody>
      </p:sp>
      <p:pic>
        <p:nvPicPr>
          <p:cNvPr id="7" name="Picture 7" descr="A close up of a map&#10;&#10;Description generated with very high confidence">
            <a:extLst>
              <a:ext uri="{FF2B5EF4-FFF2-40B4-BE49-F238E27FC236}">
                <a16:creationId xmlns:a16="http://schemas.microsoft.com/office/drawing/2014/main" id="{D9C54241-1AA7-4EAD-8B5A-A7FA6133DD80}"/>
              </a:ext>
            </a:extLst>
          </p:cNvPr>
          <p:cNvPicPr>
            <a:picLocks noGrp="1" noChangeAspect="1"/>
          </p:cNvPicPr>
          <p:nvPr>
            <p:ph idx="1"/>
          </p:nvPr>
        </p:nvPicPr>
        <p:blipFill>
          <a:blip r:embed="rId2"/>
          <a:stretch>
            <a:fillRect/>
          </a:stretch>
        </p:blipFill>
        <p:spPr>
          <a:xfrm>
            <a:off x="1600870" y="1503600"/>
            <a:ext cx="6722084" cy="4161622"/>
          </a:xfrm>
          <a:prstGeom prst="rect">
            <a:avLst/>
          </a:prstGeom>
        </p:spPr>
      </p:pic>
      <p:pic>
        <p:nvPicPr>
          <p:cNvPr id="10" name="Picture 7" descr="A close up of a map&#10;&#10;Description generated with very high confidence">
            <a:extLst>
              <a:ext uri="{FF2B5EF4-FFF2-40B4-BE49-F238E27FC236}">
                <a16:creationId xmlns:a16="http://schemas.microsoft.com/office/drawing/2014/main" id="{3111B1C0-F0E5-4E95-BC89-DC259070A79F}"/>
              </a:ext>
            </a:extLst>
          </p:cNvPr>
          <p:cNvPicPr>
            <a:picLocks noChangeAspect="1"/>
          </p:cNvPicPr>
          <p:nvPr/>
        </p:nvPicPr>
        <p:blipFill>
          <a:blip r:embed="rId2"/>
          <a:stretch>
            <a:fillRect/>
          </a:stretch>
        </p:blipFill>
        <p:spPr>
          <a:xfrm>
            <a:off x="1753270" y="1656000"/>
            <a:ext cx="6722084" cy="4161622"/>
          </a:xfrm>
          <a:prstGeom prst="rect">
            <a:avLst/>
          </a:prstGeom>
        </p:spPr>
      </p:pic>
    </p:spTree>
    <p:extLst>
      <p:ext uri="{BB962C8B-B14F-4D97-AF65-F5344CB8AC3E}">
        <p14:creationId xmlns:p14="http://schemas.microsoft.com/office/powerpoint/2010/main" val="377910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EE02-0EE1-4766-B937-394649969C2E}"/>
              </a:ext>
            </a:extLst>
          </p:cNvPr>
          <p:cNvSpPr>
            <a:spLocks noGrp="1"/>
          </p:cNvSpPr>
          <p:nvPr>
            <p:ph type="title"/>
          </p:nvPr>
        </p:nvSpPr>
        <p:spPr/>
        <p:txBody>
          <a:bodyPr/>
          <a:lstStyle/>
          <a:p>
            <a:r>
              <a:rPr lang="en-US" dirty="0">
                <a:latin typeface="Times New Roman"/>
                <a:cs typeface="Times New Roman"/>
              </a:rPr>
              <a:t>Result</a:t>
            </a:r>
          </a:p>
        </p:txBody>
      </p:sp>
      <p:sp>
        <p:nvSpPr>
          <p:cNvPr id="6" name="TextBox 5">
            <a:extLst>
              <a:ext uri="{FF2B5EF4-FFF2-40B4-BE49-F238E27FC236}">
                <a16:creationId xmlns:a16="http://schemas.microsoft.com/office/drawing/2014/main" id="{9FEE0A88-0B34-465A-8FCF-80965E280981}"/>
              </a:ext>
            </a:extLst>
          </p:cNvPr>
          <p:cNvSpPr txBox="1"/>
          <p:nvPr/>
        </p:nvSpPr>
        <p:spPr>
          <a:xfrm>
            <a:off x="8840400" y="1865400"/>
            <a:ext cx="3043200"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Implement a classifier that achieves an </a:t>
            </a:r>
            <a:r>
              <a:rPr lang="en-US" dirty="0" err="1"/>
              <a:t>auc</a:t>
            </a:r>
            <a:r>
              <a:rPr lang="en-US" dirty="0"/>
              <a:t>, in range a &gt; 0.7.</a:t>
            </a:r>
          </a:p>
          <a:p>
            <a:endParaRPr lang="en-US" dirty="0"/>
          </a:p>
          <a:p>
            <a:r>
              <a:rPr lang="en-US" dirty="0"/>
              <a:t>Used </a:t>
            </a:r>
            <a:r>
              <a:rPr lang="en-US" dirty="0" err="1"/>
              <a:t>zdatabase</a:t>
            </a:r>
            <a:r>
              <a:rPr lang="en-US" dirty="0"/>
              <a:t> (applied normalization on dataset)</a:t>
            </a:r>
          </a:p>
        </p:txBody>
      </p:sp>
      <p:pic>
        <p:nvPicPr>
          <p:cNvPr id="5" name="Picture 7" descr="A close up of a map&#10;&#10;Description generated with high confidence">
            <a:extLst>
              <a:ext uri="{FF2B5EF4-FFF2-40B4-BE49-F238E27FC236}">
                <a16:creationId xmlns:a16="http://schemas.microsoft.com/office/drawing/2014/main" id="{6EB59AD1-3EF6-4CA2-915F-5DC67939FFA4}"/>
              </a:ext>
            </a:extLst>
          </p:cNvPr>
          <p:cNvPicPr>
            <a:picLocks noGrp="1" noChangeAspect="1"/>
          </p:cNvPicPr>
          <p:nvPr>
            <p:ph idx="1"/>
          </p:nvPr>
        </p:nvPicPr>
        <p:blipFill>
          <a:blip r:embed="rId2"/>
          <a:stretch>
            <a:fillRect/>
          </a:stretch>
        </p:blipFill>
        <p:spPr>
          <a:xfrm>
            <a:off x="1828796" y="1395600"/>
            <a:ext cx="6260233" cy="4251622"/>
          </a:xfrm>
          <a:prstGeom prst="rect">
            <a:avLst/>
          </a:prstGeom>
        </p:spPr>
      </p:pic>
    </p:spTree>
    <p:extLst>
      <p:ext uri="{BB962C8B-B14F-4D97-AF65-F5344CB8AC3E}">
        <p14:creationId xmlns:p14="http://schemas.microsoft.com/office/powerpoint/2010/main" val="560556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6FD8-DB30-4078-ABE4-94D66F88C7BC}"/>
              </a:ext>
            </a:extLst>
          </p:cNvPr>
          <p:cNvSpPr>
            <a:spLocks noGrp="1"/>
          </p:cNvSpPr>
          <p:nvPr>
            <p:ph type="title"/>
          </p:nvPr>
        </p:nvSpPr>
        <p:spPr/>
        <p:txBody>
          <a:bodyPr/>
          <a:lstStyle/>
          <a:p>
            <a:r>
              <a:rPr lang="en-US">
                <a:latin typeface="Times New Roman"/>
                <a:cs typeface="Times New Roman"/>
              </a:rPr>
              <a:t>References</a:t>
            </a:r>
          </a:p>
        </p:txBody>
      </p:sp>
      <p:sp>
        <p:nvSpPr>
          <p:cNvPr id="3" name="Content Placeholder 2">
            <a:extLst>
              <a:ext uri="{FF2B5EF4-FFF2-40B4-BE49-F238E27FC236}">
                <a16:creationId xmlns:a16="http://schemas.microsoft.com/office/drawing/2014/main" id="{7611B39F-2475-4FBC-8228-4E9982409F0D}"/>
              </a:ext>
            </a:extLst>
          </p:cNvPr>
          <p:cNvSpPr>
            <a:spLocks noGrp="1"/>
          </p:cNvSpPr>
          <p:nvPr>
            <p:ph idx="1"/>
          </p:nvPr>
        </p:nvSpPr>
        <p:spPr>
          <a:xfrm>
            <a:off x="2589212" y="2133600"/>
            <a:ext cx="8915400" cy="4685758"/>
          </a:xfrm>
        </p:spPr>
        <p:txBody>
          <a:bodyPr vert="horz" lIns="91440" tIns="45720" rIns="91440" bIns="45720" rtlCol="0" anchor="t">
            <a:normAutofit/>
          </a:bodyPr>
          <a:lstStyle/>
          <a:p>
            <a:r>
              <a:rPr lang="en-US">
                <a:latin typeface="Times New Roman"/>
                <a:cs typeface="Times New Roman"/>
              </a:rPr>
              <a:t>Neural networks for credit risk evaluation: Investigation of different neural models and learning schemes, Khashman, Adnan, Expert Systems with Applications, 2010, Volume 37, Number 9, Pages 6233—6239</a:t>
            </a:r>
          </a:p>
          <a:p>
            <a:r>
              <a:rPr lang="en-US">
                <a:latin typeface="Times New Roman"/>
                <a:cs typeface="Times New Roman"/>
              </a:rPr>
              <a:t>Credit risk evaluation with least square support vector machine, Lai, Kin Keung and Yu, Lean and Zhou, Ligang and Wang, Shouyang, 2006, Pages 490--495</a:t>
            </a:r>
          </a:p>
          <a:p>
            <a:r>
              <a:rPr lang="en-US">
                <a:latin typeface="Times New Roman"/>
                <a:cs typeface="Times New Roman"/>
              </a:rPr>
              <a:t>Decision diagrams in machine learning: an empirical study on real-life credit-risk data (article), Mues, Christophe and Baesens, Bart and Files, Craig M and Vanthienen, Jan, Expert Systems with Applications, 2004, Volume 27, Number 2, Pages 257--264</a:t>
            </a:r>
          </a:p>
          <a:p>
            <a:r>
              <a:rPr lang="en-US">
                <a:latin typeface="Times New Roman"/>
                <a:cs typeface="Times New Roman"/>
              </a:rPr>
              <a:t>Machine learning: The high interest credit card of technical debt, Sculley, D and Holt, Gary and Golovin, Daniel and Davydov, Eugene and Phillips, Todd and Ebner, Dietmar and Chaudhary, Vinay and Young, Michael, 2014</a:t>
            </a:r>
          </a:p>
          <a:p>
            <a:r>
              <a:rPr lang="en-US">
                <a:latin typeface="Times New Roman"/>
                <a:cs typeface="Times New Roman"/>
              </a:rPr>
              <a:t>Credit risk assessment using statistical and machine learning: basic methodology and risk modeling applications, Galindo, Jorge and Tamayo, Pablo, Computational Economics, 2000, Volume 15, Number 1-2, Pages 107--143</a:t>
            </a:r>
          </a:p>
          <a:p>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101762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3F34-9F3D-4032-B540-404D49DF8B0E}"/>
              </a:ext>
            </a:extLst>
          </p:cNvPr>
          <p:cNvSpPr>
            <a:spLocks noGrp="1"/>
          </p:cNvSpPr>
          <p:nvPr>
            <p:ph type="title"/>
          </p:nvPr>
        </p:nvSpPr>
        <p:spPr/>
        <p:txBody>
          <a:bodyPr/>
          <a:lstStyle/>
          <a:p>
            <a:r>
              <a:rPr lang="en-US" dirty="0">
                <a:latin typeface="Times New Roman"/>
                <a:cs typeface="Times New Roman"/>
              </a:rPr>
              <a:t>Introduction and Project Goal</a:t>
            </a:r>
          </a:p>
        </p:txBody>
      </p:sp>
      <p:pic>
        <p:nvPicPr>
          <p:cNvPr id="4" name="Picture 4" descr="A picture containing indoor, table, wall&#10;&#10;Description generated with very high confidence">
            <a:extLst>
              <a:ext uri="{FF2B5EF4-FFF2-40B4-BE49-F238E27FC236}">
                <a16:creationId xmlns:a16="http://schemas.microsoft.com/office/drawing/2014/main" id="{0B75534D-887A-47CC-BE7B-92B1E66B09F7}"/>
              </a:ext>
            </a:extLst>
          </p:cNvPr>
          <p:cNvPicPr>
            <a:picLocks noGrp="1" noChangeAspect="1"/>
          </p:cNvPicPr>
          <p:nvPr>
            <p:ph idx="1"/>
          </p:nvPr>
        </p:nvPicPr>
        <p:blipFill>
          <a:blip r:embed="rId3"/>
          <a:stretch>
            <a:fillRect/>
          </a:stretch>
        </p:blipFill>
        <p:spPr>
          <a:xfrm>
            <a:off x="2482884" y="1601244"/>
            <a:ext cx="6915124" cy="4612690"/>
          </a:xfrm>
          <a:prstGeom prst="rect">
            <a:avLst/>
          </a:prstGeom>
        </p:spPr>
      </p:pic>
    </p:spTree>
    <p:extLst>
      <p:ext uri="{BB962C8B-B14F-4D97-AF65-F5344CB8AC3E}">
        <p14:creationId xmlns:p14="http://schemas.microsoft.com/office/powerpoint/2010/main" val="94350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CFE1-A92C-4263-833B-B6FCB26EFF6B}"/>
              </a:ext>
            </a:extLst>
          </p:cNvPr>
          <p:cNvSpPr>
            <a:spLocks noGrp="1"/>
          </p:cNvSpPr>
          <p:nvPr>
            <p:ph type="title"/>
          </p:nvPr>
        </p:nvSpPr>
        <p:spPr/>
        <p:txBody>
          <a:bodyPr/>
          <a:lstStyle/>
          <a:p>
            <a:r>
              <a:rPr lang="en-US">
                <a:latin typeface="Times New Roman"/>
                <a:cs typeface="Times New Roman"/>
              </a:rPr>
              <a:t>Related Work</a:t>
            </a:r>
          </a:p>
        </p:txBody>
      </p:sp>
      <p:sp>
        <p:nvSpPr>
          <p:cNvPr id="3" name="Content Placeholder 2">
            <a:extLst>
              <a:ext uri="{FF2B5EF4-FFF2-40B4-BE49-F238E27FC236}">
                <a16:creationId xmlns:a16="http://schemas.microsoft.com/office/drawing/2014/main" id="{20643F8E-B4BC-411F-A68D-B02F063999FE}"/>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Neural networks for credit risk evaluation: Investigation of different neural models and learning schemes [1]</a:t>
            </a:r>
          </a:p>
          <a:p>
            <a:r>
              <a:rPr lang="en-US" dirty="0">
                <a:latin typeface="Times New Roman"/>
                <a:cs typeface="Times New Roman"/>
              </a:rPr>
              <a:t>Credit Risk Evaluation with Least Square Support Vector Machine[2]</a:t>
            </a:r>
          </a:p>
          <a:p>
            <a:r>
              <a:rPr lang="en-US" dirty="0">
                <a:latin typeface="Times New Roman"/>
                <a:cs typeface="Times New Roman"/>
              </a:rPr>
              <a:t>Decision diagrams in machine learning: an empirical study on real-life credit-risk data [3]</a:t>
            </a:r>
          </a:p>
          <a:p>
            <a:r>
              <a:rPr lang="en-US" dirty="0">
                <a:latin typeface="Times New Roman"/>
                <a:cs typeface="Times New Roman"/>
              </a:rPr>
              <a:t>Machine Learning: The High Interest Credit Card of Technical Debt[4]</a:t>
            </a:r>
          </a:p>
          <a:p>
            <a:r>
              <a:rPr lang="en-US" dirty="0">
                <a:latin typeface="Times New Roman"/>
                <a:cs typeface="Times New Roman"/>
              </a:rPr>
              <a:t>Credit Risk Assessment Using Statistical and Machine Learning: Basic Methodology and Risk Modeling Applications [5]</a:t>
            </a:r>
          </a:p>
          <a:p>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36353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073D-15BC-4B79-A7E4-16751EF6768E}"/>
              </a:ext>
            </a:extLst>
          </p:cNvPr>
          <p:cNvSpPr>
            <a:spLocks noGrp="1"/>
          </p:cNvSpPr>
          <p:nvPr>
            <p:ph type="title"/>
          </p:nvPr>
        </p:nvSpPr>
        <p:spPr/>
        <p:txBody>
          <a:bodyPr/>
          <a:lstStyle/>
          <a:p>
            <a:r>
              <a:rPr lang="en-US" dirty="0">
                <a:latin typeface="Times New Roman"/>
                <a:cs typeface="Times New Roman"/>
              </a:rPr>
              <a:t>Data Format</a:t>
            </a:r>
            <a:endParaRPr lang="en-US" dirty="0"/>
          </a:p>
        </p:txBody>
      </p:sp>
      <p:pic>
        <p:nvPicPr>
          <p:cNvPr id="4" name="Picture 4" descr="A close up of a map&#10;&#10;Description generated with high confidence">
            <a:extLst>
              <a:ext uri="{FF2B5EF4-FFF2-40B4-BE49-F238E27FC236}">
                <a16:creationId xmlns:a16="http://schemas.microsoft.com/office/drawing/2014/main" id="{5F4BA851-9281-4720-8B54-482C774BB357}"/>
              </a:ext>
            </a:extLst>
          </p:cNvPr>
          <p:cNvPicPr>
            <a:picLocks noGrp="1" noChangeAspect="1"/>
          </p:cNvPicPr>
          <p:nvPr>
            <p:ph idx="1"/>
          </p:nvPr>
        </p:nvPicPr>
        <p:blipFill>
          <a:blip r:embed="rId2"/>
          <a:stretch>
            <a:fillRect/>
          </a:stretch>
        </p:blipFill>
        <p:spPr>
          <a:xfrm>
            <a:off x="2671418" y="1314190"/>
            <a:ext cx="8515478" cy="5270039"/>
          </a:xfrm>
          <a:prstGeom prst="rect">
            <a:avLst/>
          </a:prstGeom>
        </p:spPr>
      </p:pic>
    </p:spTree>
    <p:extLst>
      <p:ext uri="{BB962C8B-B14F-4D97-AF65-F5344CB8AC3E}">
        <p14:creationId xmlns:p14="http://schemas.microsoft.com/office/powerpoint/2010/main" val="47876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F890-68C5-44A3-98CD-072F1426298B}"/>
              </a:ext>
            </a:extLst>
          </p:cNvPr>
          <p:cNvSpPr>
            <a:spLocks noGrp="1"/>
          </p:cNvSpPr>
          <p:nvPr>
            <p:ph type="title"/>
          </p:nvPr>
        </p:nvSpPr>
        <p:spPr>
          <a:xfrm>
            <a:off x="2592925" y="390504"/>
            <a:ext cx="8911687" cy="1280890"/>
          </a:xfrm>
        </p:spPr>
        <p:txBody>
          <a:bodyPr/>
          <a:lstStyle/>
          <a:p>
            <a:r>
              <a:rPr lang="en-US" dirty="0">
                <a:latin typeface="Times New Roman"/>
                <a:cs typeface="Times New Roman"/>
              </a:rPr>
              <a:t>Features in main table</a:t>
            </a:r>
          </a:p>
        </p:txBody>
      </p:sp>
      <p:pic>
        <p:nvPicPr>
          <p:cNvPr id="4" name="Picture 4" descr="A screenshot of a cell phone&#10;&#10;Description generated with very high confidence">
            <a:extLst>
              <a:ext uri="{FF2B5EF4-FFF2-40B4-BE49-F238E27FC236}">
                <a16:creationId xmlns:a16="http://schemas.microsoft.com/office/drawing/2014/main" id="{C47508E0-37F8-4877-A0BA-BCF38E97D59E}"/>
              </a:ext>
            </a:extLst>
          </p:cNvPr>
          <p:cNvPicPr>
            <a:picLocks noGrp="1" noChangeAspect="1"/>
          </p:cNvPicPr>
          <p:nvPr>
            <p:ph idx="1"/>
          </p:nvPr>
        </p:nvPicPr>
        <p:blipFill>
          <a:blip r:embed="rId2"/>
          <a:stretch>
            <a:fillRect/>
          </a:stretch>
        </p:blipFill>
        <p:spPr>
          <a:xfrm>
            <a:off x="3034492" y="1137920"/>
            <a:ext cx="6381558" cy="2706703"/>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CB330C7A-A93D-4AD1-938E-4A1CC0B6AEFD}"/>
              </a:ext>
            </a:extLst>
          </p:cNvPr>
          <p:cNvPicPr>
            <a:picLocks noChangeAspect="1"/>
          </p:cNvPicPr>
          <p:nvPr/>
        </p:nvPicPr>
        <p:blipFill>
          <a:blip r:embed="rId3"/>
          <a:stretch>
            <a:fillRect/>
          </a:stretch>
        </p:blipFill>
        <p:spPr>
          <a:xfrm>
            <a:off x="2808162" y="4095592"/>
            <a:ext cx="4968017" cy="2950265"/>
          </a:xfrm>
          <a:prstGeom prst="rect">
            <a:avLst/>
          </a:prstGeom>
        </p:spPr>
      </p:pic>
      <p:sp>
        <p:nvSpPr>
          <p:cNvPr id="9" name="TextBox 8">
            <a:extLst>
              <a:ext uri="{FF2B5EF4-FFF2-40B4-BE49-F238E27FC236}">
                <a16:creationId xmlns:a16="http://schemas.microsoft.com/office/drawing/2014/main" id="{B43616A5-8C4B-476A-A359-0DD833F8D6AA}"/>
              </a:ext>
            </a:extLst>
          </p:cNvPr>
          <p:cNvSpPr txBox="1"/>
          <p:nvPr/>
        </p:nvSpPr>
        <p:spPr>
          <a:xfrm>
            <a:off x="7777549" y="4595683"/>
            <a:ext cx="4344428"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    0: loans that were repaid on time</a:t>
            </a:r>
          </a:p>
          <a:p>
            <a:r>
              <a:rPr lang="en-US" dirty="0">
                <a:latin typeface="Times New Roman"/>
                <a:cs typeface="Times New Roman"/>
              </a:rPr>
              <a:t>    1: loans that were not repaid</a:t>
            </a:r>
          </a:p>
        </p:txBody>
      </p:sp>
    </p:spTree>
    <p:extLst>
      <p:ext uri="{BB962C8B-B14F-4D97-AF65-F5344CB8AC3E}">
        <p14:creationId xmlns:p14="http://schemas.microsoft.com/office/powerpoint/2010/main" val="59349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4519-D454-43C2-8645-CE2EBF76213C}"/>
              </a:ext>
            </a:extLst>
          </p:cNvPr>
          <p:cNvSpPr>
            <a:spLocks noGrp="1"/>
          </p:cNvSpPr>
          <p:nvPr>
            <p:ph type="title"/>
          </p:nvPr>
        </p:nvSpPr>
        <p:spPr/>
        <p:txBody>
          <a:bodyPr/>
          <a:lstStyle/>
          <a:p>
            <a:r>
              <a:rPr lang="en-US">
                <a:latin typeface="Times New Roman"/>
                <a:cs typeface="Times New Roman"/>
              </a:rPr>
              <a:t>Data Analysis</a:t>
            </a:r>
          </a:p>
        </p:txBody>
      </p:sp>
      <p:sp>
        <p:nvSpPr>
          <p:cNvPr id="3" name="Content Placeholder 2">
            <a:extLst>
              <a:ext uri="{FF2B5EF4-FFF2-40B4-BE49-F238E27FC236}">
                <a16:creationId xmlns:a16="http://schemas.microsoft.com/office/drawing/2014/main" id="{2DB2932E-2050-4BBB-BBFB-1146AA439F3F}"/>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Information Gain Criteria:</a:t>
            </a:r>
          </a:p>
          <a:p>
            <a:pPr lvl="1"/>
            <a:r>
              <a:rPr lang="en-US" i="1" dirty="0"/>
              <a:t>OWN_CAR_AGE, EXT_SOURCE_1, EXT_SOURCE_2, APARTMENTS_AVG, BASEMENTAREA_AVG, YEARS_BEGINEXPLUATATION_AVG, YEARS_BUILD_AVG, COMMONAREA_AVG, ELEVATORS_AVG, ENTRANCES_AVG </a:t>
            </a:r>
            <a:endParaRPr lang="en-US" dirty="0"/>
          </a:p>
          <a:p>
            <a:r>
              <a:rPr lang="en-US" dirty="0">
                <a:latin typeface="Times New Roman"/>
                <a:cs typeface="Times New Roman"/>
              </a:rPr>
              <a:t>Applying Normalization</a:t>
            </a:r>
          </a:p>
          <a:p>
            <a:r>
              <a:rPr lang="en-US" dirty="0">
                <a:latin typeface="Times New Roman"/>
                <a:cs typeface="Times New Roman"/>
              </a:rPr>
              <a:t>Missing Values</a:t>
            </a:r>
          </a:p>
          <a:p>
            <a:r>
              <a:rPr lang="en-US" dirty="0">
                <a:latin typeface="Times New Roman"/>
                <a:cs typeface="Times New Roman"/>
              </a:rPr>
              <a:t>Further Feature Engineering:</a:t>
            </a:r>
          </a:p>
          <a:p>
            <a:pPr lvl="1"/>
            <a:r>
              <a:rPr lang="en-US" dirty="0">
                <a:latin typeface="Times New Roman"/>
                <a:cs typeface="Times New Roman"/>
              </a:rPr>
              <a:t>Data transformation</a:t>
            </a:r>
          </a:p>
          <a:p>
            <a:pPr lvl="1"/>
            <a:r>
              <a:rPr lang="en-US" dirty="0">
                <a:latin typeface="Times New Roman"/>
                <a:cs typeface="Times New Roman"/>
              </a:rPr>
              <a:t>Better analysis of missing value</a:t>
            </a:r>
          </a:p>
          <a:p>
            <a:pPr lvl="1"/>
            <a:r>
              <a:rPr lang="en-US" dirty="0">
                <a:latin typeface="Times New Roman"/>
                <a:cs typeface="Times New Roman"/>
              </a:rPr>
              <a:t>Using information from all tables instead of just using Application train test table</a:t>
            </a:r>
          </a:p>
          <a:p>
            <a:endParaRPr lang="en-US" dirty="0"/>
          </a:p>
        </p:txBody>
      </p:sp>
    </p:spTree>
    <p:extLst>
      <p:ext uri="{BB962C8B-B14F-4D97-AF65-F5344CB8AC3E}">
        <p14:creationId xmlns:p14="http://schemas.microsoft.com/office/powerpoint/2010/main" val="31741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0907-62E9-4F9C-845D-9EB4E435F7C4}"/>
              </a:ext>
            </a:extLst>
          </p:cNvPr>
          <p:cNvSpPr>
            <a:spLocks noGrp="1"/>
          </p:cNvSpPr>
          <p:nvPr>
            <p:ph type="title"/>
          </p:nvPr>
        </p:nvSpPr>
        <p:spPr/>
        <p:txBody>
          <a:bodyPr/>
          <a:lstStyle/>
          <a:p>
            <a:r>
              <a:rPr lang="en-US" dirty="0">
                <a:latin typeface="Times New Roman"/>
                <a:cs typeface="Times New Roman"/>
              </a:rPr>
              <a:t>Proposed Methods</a:t>
            </a:r>
          </a:p>
        </p:txBody>
      </p:sp>
      <p:sp>
        <p:nvSpPr>
          <p:cNvPr id="3" name="Content Placeholder 2">
            <a:extLst>
              <a:ext uri="{FF2B5EF4-FFF2-40B4-BE49-F238E27FC236}">
                <a16:creationId xmlns:a16="http://schemas.microsoft.com/office/drawing/2014/main" id="{E7769037-5854-4027-8933-23388A25A7A6}"/>
              </a:ext>
            </a:extLst>
          </p:cNvPr>
          <p:cNvSpPr>
            <a:spLocks noGrp="1"/>
          </p:cNvSpPr>
          <p:nvPr>
            <p:ph idx="1"/>
          </p:nvPr>
        </p:nvSpPr>
        <p:spPr/>
        <p:txBody>
          <a:bodyPr vert="horz" lIns="91440" tIns="45720" rIns="91440" bIns="45720" rtlCol="0" anchor="t">
            <a:normAutofit/>
          </a:bodyPr>
          <a:lstStyle/>
          <a:p>
            <a:r>
              <a:rPr lang="en-US" dirty="0"/>
              <a:t>Decision Tree</a:t>
            </a:r>
          </a:p>
          <a:p>
            <a:pPr lvl="1"/>
            <a:endParaRPr lang="en-US" dirty="0"/>
          </a:p>
          <a:p>
            <a:r>
              <a:rPr lang="en-US" dirty="0"/>
              <a:t>Linear Regression</a:t>
            </a:r>
          </a:p>
          <a:p>
            <a:pPr lvl="1"/>
            <a:endParaRPr lang="en-US" dirty="0"/>
          </a:p>
          <a:p>
            <a:r>
              <a:rPr lang="en-US"/>
              <a:t>Logistic Regression </a:t>
            </a:r>
          </a:p>
          <a:p>
            <a:pPr lvl="1"/>
            <a:endParaRPr lang="en-US" dirty="0"/>
          </a:p>
          <a:p>
            <a:r>
              <a:rPr lang="en-US" dirty="0"/>
              <a:t>Neural Networks</a:t>
            </a:r>
          </a:p>
          <a:p>
            <a:pPr lvl="1"/>
            <a:endParaRPr lang="en-US" dirty="0"/>
          </a:p>
        </p:txBody>
      </p:sp>
      <p:sp>
        <p:nvSpPr>
          <p:cNvPr id="4" name="Flowchart: Alternate Process 3">
            <a:extLst>
              <a:ext uri="{FF2B5EF4-FFF2-40B4-BE49-F238E27FC236}">
                <a16:creationId xmlns:a16="http://schemas.microsoft.com/office/drawing/2014/main" id="{9C1A1224-A8A0-4EE9-B94A-886DA0D2E662}"/>
              </a:ext>
            </a:extLst>
          </p:cNvPr>
          <p:cNvSpPr/>
          <p:nvPr/>
        </p:nvSpPr>
        <p:spPr>
          <a:xfrm>
            <a:off x="2944368" y="3485388"/>
            <a:ext cx="2170176" cy="612648"/>
          </a:xfrm>
          <a:prstGeom prst="flowChartAlternate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397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8369-57B4-4AC9-93E8-5439D229FDE6}"/>
              </a:ext>
            </a:extLst>
          </p:cNvPr>
          <p:cNvSpPr>
            <a:spLocks noGrp="1"/>
          </p:cNvSpPr>
          <p:nvPr>
            <p:ph type="title"/>
          </p:nvPr>
        </p:nvSpPr>
        <p:spPr/>
        <p:txBody>
          <a:bodyPr/>
          <a:lstStyle/>
          <a:p>
            <a:r>
              <a:rPr lang="en-US" dirty="0">
                <a:latin typeface="Times New Roman"/>
                <a:cs typeface="Times New Roman"/>
              </a:rPr>
              <a:t>Proposed Method</a:t>
            </a:r>
          </a:p>
        </p:txBody>
      </p:sp>
      <p:sp>
        <p:nvSpPr>
          <p:cNvPr id="3" name="Content Placeholder 2">
            <a:extLst>
              <a:ext uri="{FF2B5EF4-FFF2-40B4-BE49-F238E27FC236}">
                <a16:creationId xmlns:a16="http://schemas.microsoft.com/office/drawing/2014/main" id="{28A25C32-3E54-448A-8FEE-CBE8138D8050}"/>
              </a:ext>
            </a:extLst>
          </p:cNvPr>
          <p:cNvSpPr>
            <a:spLocks noGrp="1"/>
          </p:cNvSpPr>
          <p:nvPr>
            <p:ph idx="1"/>
          </p:nvPr>
        </p:nvSpPr>
        <p:spPr/>
        <p:txBody>
          <a:bodyPr vert="horz" lIns="91440" tIns="45720" rIns="91440" bIns="45720" rtlCol="0" anchor="t">
            <a:normAutofit/>
          </a:bodyPr>
          <a:lstStyle/>
          <a:p>
            <a:r>
              <a:rPr lang="en-US" dirty="0"/>
              <a:t>Logistic Regression</a:t>
            </a:r>
          </a:p>
          <a:p>
            <a:pPr marL="742950" indent="-285750"/>
            <a:r>
              <a:rPr lang="en-US" sz="1600" dirty="0"/>
              <a:t>discrete binary outcome between 0 and 1</a:t>
            </a:r>
          </a:p>
          <a:p>
            <a:pPr lvl="1"/>
            <a:r>
              <a:rPr lang="en-US" dirty="0"/>
              <a:t>very efficient</a:t>
            </a:r>
          </a:p>
          <a:p>
            <a:pPr lvl="1"/>
            <a:r>
              <a:rPr lang="en-US" dirty="0"/>
              <a:t>does not require too many computational resources</a:t>
            </a:r>
          </a:p>
          <a:p>
            <a:pPr lvl="1"/>
            <a:r>
              <a:rPr lang="en-US" dirty="0"/>
              <a:t>highly interpretable</a:t>
            </a:r>
          </a:p>
          <a:p>
            <a:pPr lvl="1"/>
            <a:r>
              <a:rPr lang="en-US" dirty="0"/>
              <a:t>it doesn’t require input features to be scaled</a:t>
            </a:r>
          </a:p>
          <a:p>
            <a:pPr lvl="1"/>
            <a:r>
              <a:rPr lang="en-US" dirty="0"/>
              <a:t>it’s easy to regularize</a:t>
            </a:r>
            <a:endParaRPr lang="en-US"/>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27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A05F-D614-4786-857F-76021F49C435}"/>
              </a:ext>
            </a:extLst>
          </p:cNvPr>
          <p:cNvSpPr>
            <a:spLocks noGrp="1"/>
          </p:cNvSpPr>
          <p:nvPr>
            <p:ph type="title"/>
          </p:nvPr>
        </p:nvSpPr>
        <p:spPr/>
        <p:txBody>
          <a:bodyPr/>
          <a:lstStyle/>
          <a:p>
            <a:r>
              <a:rPr lang="en-US" dirty="0"/>
              <a:t>Proposed Method</a:t>
            </a:r>
          </a:p>
          <a:p>
            <a:endParaRPr lang="en-US"/>
          </a:p>
        </p:txBody>
      </p:sp>
      <p:sp>
        <p:nvSpPr>
          <p:cNvPr id="3" name="Content Placeholder 2">
            <a:extLst>
              <a:ext uri="{FF2B5EF4-FFF2-40B4-BE49-F238E27FC236}">
                <a16:creationId xmlns:a16="http://schemas.microsoft.com/office/drawing/2014/main" id="{7DBD4A44-4CE5-4175-BFA8-16AC8F1E6AD2}"/>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do feature engineering and extract features</a:t>
            </a:r>
          </a:p>
          <a:p>
            <a:r>
              <a:rPr lang="en-US" dirty="0">
                <a:latin typeface="Times New Roman"/>
                <a:cs typeface="Times New Roman"/>
              </a:rPr>
              <a:t>normalize features</a:t>
            </a:r>
          </a:p>
          <a:p>
            <a:r>
              <a:rPr lang="en-US" dirty="0">
                <a:latin typeface="Times New Roman"/>
                <a:cs typeface="Times New Roman"/>
              </a:rPr>
              <a:t>initialize weight and learning rate</a:t>
            </a:r>
          </a:p>
          <a:p>
            <a:r>
              <a:rPr lang="en-US" dirty="0">
                <a:latin typeface="Times New Roman"/>
                <a:cs typeface="Times New Roman"/>
              </a:rPr>
              <a:t>apply L2 regularization</a:t>
            </a:r>
          </a:p>
          <a:p>
            <a:r>
              <a:rPr lang="en-US" dirty="0">
                <a:latin typeface="Times New Roman"/>
                <a:cs typeface="Times New Roman"/>
              </a:rPr>
              <a:t>calculate gradient and update weights</a:t>
            </a:r>
          </a:p>
          <a:p>
            <a:r>
              <a:rPr lang="en-US" dirty="0">
                <a:latin typeface="Times New Roman"/>
                <a:cs typeface="Times New Roman"/>
              </a:rPr>
              <a:t>use stochastic gradient descent to evaluate the weights. </a:t>
            </a:r>
          </a:p>
          <a:p>
            <a:r>
              <a:rPr lang="en-US" dirty="0">
                <a:latin typeface="Times New Roman"/>
                <a:cs typeface="Times New Roman"/>
              </a:rPr>
              <a:t>evaluating prediction based on AUC</a:t>
            </a:r>
          </a:p>
          <a:p>
            <a:endParaRPr lang="en-US" dirty="0">
              <a:latin typeface="Times New Roman"/>
              <a:cs typeface="Times New Roman"/>
            </a:endParaRPr>
          </a:p>
        </p:txBody>
      </p:sp>
    </p:spTree>
    <p:extLst>
      <p:ext uri="{BB962C8B-B14F-4D97-AF65-F5344CB8AC3E}">
        <p14:creationId xmlns:p14="http://schemas.microsoft.com/office/powerpoint/2010/main" val="15993471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Home Credit Default Risk Machine Learning CS 6140 Instructor: Dr. Bagherjeiran </vt:lpstr>
      <vt:lpstr>Introduction and Project Goal</vt:lpstr>
      <vt:lpstr>Related Work</vt:lpstr>
      <vt:lpstr>Data Format</vt:lpstr>
      <vt:lpstr>Features in main table</vt:lpstr>
      <vt:lpstr>Data Analysis</vt:lpstr>
      <vt:lpstr>Proposed Methods</vt:lpstr>
      <vt:lpstr>Proposed Method</vt:lpstr>
      <vt:lpstr>Proposed Method </vt:lpstr>
      <vt:lpstr>AUC criteria</vt:lpstr>
      <vt:lpstr>Results</vt:lpstr>
      <vt:lpstr>Results</vt:lpstr>
      <vt:lpstr>Result</vt:lpstr>
      <vt:lpstr>Result</vt:lpstr>
      <vt:lpstr>Result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352</cp:revision>
  <dcterms:created xsi:type="dcterms:W3CDTF">2014-09-12T02:13:59Z</dcterms:created>
  <dcterms:modified xsi:type="dcterms:W3CDTF">2018-12-14T10:31:50Z</dcterms:modified>
</cp:coreProperties>
</file>