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F5E4-9504-4507-931B-99F226CE8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2553D-5CCB-4CFB-B5D1-4F9DDC5FC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ECDA-FB56-47CD-8207-D52435258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FB0C-7600-4027-95F1-C6E00EE641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DB9C-317B-4A18-B1B5-40D41AA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F880-B0F0-4262-B1B2-6F88FD0D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995-4DDA-442D-AAD8-EC6FBFA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5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8A97-27C2-4B64-9E7D-8420D8A5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6A535-A72D-40F4-BD7C-392608076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20258-4E37-4616-A12F-FA8DDA66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FB0C-7600-4027-95F1-C6E00EE641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97062-735E-4A4D-B34F-601E2484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2851C-C03B-48A8-ABD8-988F1E6E8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995-4DDA-442D-AAD8-EC6FBFA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40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3CCE37-6184-4544-A709-A3274B36B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EFDC8-CA8E-4DBA-BF74-926600D5E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2B933-D944-44B4-AEF2-59CF58E6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FB0C-7600-4027-95F1-C6E00EE641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8469A-9432-42B4-99B8-E90FD5CF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AAE61-A86C-4F87-8CEC-B788AA38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995-4DDA-442D-AAD8-EC6FBFA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6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D41D-EE8F-4946-BED6-D3F216FE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CF1D9-C274-4D45-A548-2C5236AC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64E1-6544-4667-8994-6CF13A5C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FB0C-7600-4027-95F1-C6E00EE641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DC2B-A6AF-45C7-BC9D-7D9754A6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AC490-B961-4130-8F88-3ACC208B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995-4DDA-442D-AAD8-EC6FBFA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71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ACDF-AC70-4F0B-92E1-E233BCAFC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19E3B-F576-4864-A3BF-C59201726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BDB7-6BFC-40A5-A7DE-B400BDF1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FB0C-7600-4027-95F1-C6E00EE641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7CB27-AD01-4C38-A544-ED30CB23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DD268-F237-45AA-967B-CA46F973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995-4DDA-442D-AAD8-EC6FBFA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63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B0E7-5BDC-4E54-96D7-5B327484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E2010-FF3C-4643-A60C-A50DB5046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174BA-CDEA-4A2D-B5CE-0FCB02C8E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0D762-4908-459E-A625-A0F5051A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FB0C-7600-4027-95F1-C6E00EE641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F3D18-8963-431D-976C-1245E9F55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4702D-F36E-4D16-A15D-E7CC4C616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995-4DDA-442D-AAD8-EC6FBFA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DCFC-1F11-4932-96F0-F1DF418D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4E85F-03BE-4E0D-AE96-8B05F7EE8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8C876-4D9D-4299-A972-0EDE8064F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C3D8A-ABDD-48CC-8854-5713BA582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D9C44-6E64-4F25-92BA-7269395C8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3B74FF-960E-4844-9433-BF2BBCF9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FB0C-7600-4027-95F1-C6E00EE641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2EDA2-5EE4-43E5-9A04-E400EFFB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7320B-0B98-4213-9B98-9962865F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995-4DDA-442D-AAD8-EC6FBFA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58C60-0FD0-4475-AB7B-84FD7FCF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0E667-8345-4A3E-9090-572595902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FB0C-7600-4027-95F1-C6E00EE641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A6295-0E0B-43B2-A92C-BC398F26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46D70-7135-4F72-8103-614E309A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995-4DDA-442D-AAD8-EC6FBFA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5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B5163-F651-477F-8892-94BE46A9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FB0C-7600-4027-95F1-C6E00EE641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30C7A-6738-4645-8EA2-73175062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66730-2364-4A76-BEBE-759F385C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995-4DDA-442D-AAD8-EC6FBFA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1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6EB9-8666-4024-8346-B03A107D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35E1B-7426-4591-AB40-01DFF2E1E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940EC-318F-4281-B1C1-A62830524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8F8CC-08B7-40A3-A6A6-A1B36BA4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FB0C-7600-4027-95F1-C6E00EE641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7CA57-1BDF-4DB8-9B43-A0473023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4CC3A-A5FF-482B-8FE7-EAEA4D19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995-4DDA-442D-AAD8-EC6FBFA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7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0CD0-FA82-40D9-AD38-D63C1071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1D68F7-AF2E-420E-8143-C0820083F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C3ABC-49F1-45B0-9C8A-817123365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0F538-3716-4C76-87BB-24C9FCEF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FB0C-7600-4027-95F1-C6E00EE641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8296E-2A1F-47EC-BEBA-D2B8976D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3C2A6-4151-4139-83CB-0F899AA1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8F995-4DDA-442D-AAD8-EC6FBFA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6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4A7A2-85BE-4735-8B72-2E71FCBB4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54446-1EDC-4A34-A06B-C86EC7EFE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F2F3D-71A5-44C5-ACA1-93D3ADA09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FB0C-7600-4027-95F1-C6E00EE64117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8979C-B13A-49B9-8513-028411C46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D7193-0E9D-4E71-8969-82F1B9B84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8F995-4DDA-442D-AAD8-EC6FBFAC9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11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DB46176-6B96-4517-84C0-BA453AEE276D}"/>
              </a:ext>
            </a:extLst>
          </p:cNvPr>
          <p:cNvSpPr/>
          <p:nvPr/>
        </p:nvSpPr>
        <p:spPr>
          <a:xfrm>
            <a:off x="338667" y="287868"/>
            <a:ext cx="1871133" cy="1032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GymBro</a:t>
            </a:r>
            <a:r>
              <a:rPr lang="en-US" dirty="0"/>
              <a:t> launch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BD21F0E-A6A2-4FB7-A6D1-E3C568076B5C}"/>
              </a:ext>
            </a:extLst>
          </p:cNvPr>
          <p:cNvCxnSpPr>
            <a:stCxn id="4" idx="6"/>
          </p:cNvCxnSpPr>
          <p:nvPr/>
        </p:nvCxnSpPr>
        <p:spPr>
          <a:xfrm flipV="1">
            <a:off x="2209800" y="804334"/>
            <a:ext cx="14986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C02B655-B42B-4E37-9125-06169C589EEA}"/>
              </a:ext>
            </a:extLst>
          </p:cNvPr>
          <p:cNvSpPr/>
          <p:nvPr/>
        </p:nvSpPr>
        <p:spPr>
          <a:xfrm>
            <a:off x="3708400" y="287868"/>
            <a:ext cx="2108200" cy="728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096350-746C-46F0-977B-CDB96BC132ED}"/>
              </a:ext>
            </a:extLst>
          </p:cNvPr>
          <p:cNvSpPr/>
          <p:nvPr/>
        </p:nvSpPr>
        <p:spPr>
          <a:xfrm>
            <a:off x="1833033" y="2760135"/>
            <a:ext cx="2252133" cy="668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Account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9E0258D1-B816-4B29-9181-16D01C689970}"/>
              </a:ext>
            </a:extLst>
          </p:cNvPr>
          <p:cNvSpPr/>
          <p:nvPr/>
        </p:nvSpPr>
        <p:spPr>
          <a:xfrm>
            <a:off x="7690832" y="47760"/>
            <a:ext cx="1236134" cy="939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88881DC4-5145-4F03-BD1B-557D7DED8BD4}"/>
              </a:ext>
            </a:extLst>
          </p:cNvPr>
          <p:cNvSpPr/>
          <p:nvPr/>
        </p:nvSpPr>
        <p:spPr>
          <a:xfrm>
            <a:off x="7800952" y="1320801"/>
            <a:ext cx="1100666" cy="939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C784EB1-DBAF-4F3D-AA48-F47C0D872736}"/>
              </a:ext>
            </a:extLst>
          </p:cNvPr>
          <p:cNvSpPr/>
          <p:nvPr/>
        </p:nvSpPr>
        <p:spPr>
          <a:xfrm>
            <a:off x="7839050" y="2663482"/>
            <a:ext cx="1062568" cy="939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45960C6F-3398-4753-8ADC-3B96C4ACE99A}"/>
              </a:ext>
            </a:extLst>
          </p:cNvPr>
          <p:cNvSpPr/>
          <p:nvPr/>
        </p:nvSpPr>
        <p:spPr>
          <a:xfrm>
            <a:off x="7839050" y="4017752"/>
            <a:ext cx="1062568" cy="9398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C517BF-6D0A-4981-921C-AECDC9376685}"/>
              </a:ext>
            </a:extLst>
          </p:cNvPr>
          <p:cNvSpPr txBox="1"/>
          <p:nvPr/>
        </p:nvSpPr>
        <p:spPr>
          <a:xfrm>
            <a:off x="10299398" y="412124"/>
            <a:ext cx="142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Browse plans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851DEF-E9EC-41C8-896D-284C83C7B737}"/>
              </a:ext>
            </a:extLst>
          </p:cNvPr>
          <p:cNvSpPr txBox="1"/>
          <p:nvPr/>
        </p:nvSpPr>
        <p:spPr>
          <a:xfrm>
            <a:off x="10299398" y="1606035"/>
            <a:ext cx="125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BMI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7A9EB3-97F1-4A01-85AD-1301087A2CF4}"/>
              </a:ext>
            </a:extLst>
          </p:cNvPr>
          <p:cNvSpPr txBox="1"/>
          <p:nvPr/>
        </p:nvSpPr>
        <p:spPr>
          <a:xfrm>
            <a:off x="10263774" y="2944691"/>
            <a:ext cx="1422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recipes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271172-DD4F-4F57-8C1D-C9A806515A56}"/>
              </a:ext>
            </a:extLst>
          </p:cNvPr>
          <p:cNvSpPr txBox="1"/>
          <p:nvPr/>
        </p:nvSpPr>
        <p:spPr>
          <a:xfrm>
            <a:off x="10246481" y="4269942"/>
            <a:ext cx="135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gyms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E11CD96-1BD9-45AE-8AE8-EEB0DA7D604F}"/>
              </a:ext>
            </a:extLst>
          </p:cNvPr>
          <p:cNvCxnSpPr>
            <a:stCxn id="10" idx="2"/>
          </p:cNvCxnSpPr>
          <p:nvPr/>
        </p:nvCxnSpPr>
        <p:spPr>
          <a:xfrm flipH="1">
            <a:off x="2959099" y="1016000"/>
            <a:ext cx="1803401" cy="164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16C049-333B-4E68-9902-CDB514C1A039}"/>
              </a:ext>
            </a:extLst>
          </p:cNvPr>
          <p:cNvCxnSpPr/>
          <p:nvPr/>
        </p:nvCxnSpPr>
        <p:spPr>
          <a:xfrm flipV="1">
            <a:off x="4085166" y="1016000"/>
            <a:ext cx="3449086" cy="1744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D71377B1-FB53-4D9F-8430-83F809B22161}"/>
              </a:ext>
            </a:extLst>
          </p:cNvPr>
          <p:cNvSpPr/>
          <p:nvPr/>
        </p:nvSpPr>
        <p:spPr>
          <a:xfrm>
            <a:off x="8926966" y="412124"/>
            <a:ext cx="1055234" cy="39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94BCAB-85DE-43F5-85E9-AAF4F385E43E}"/>
              </a:ext>
            </a:extLst>
          </p:cNvPr>
          <p:cNvCxnSpPr/>
          <p:nvPr/>
        </p:nvCxnSpPr>
        <p:spPr>
          <a:xfrm flipV="1">
            <a:off x="4085166" y="1888067"/>
            <a:ext cx="3605666" cy="107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D3D523EA-5B59-4926-A14E-406FEF8D9CF4}"/>
              </a:ext>
            </a:extLst>
          </p:cNvPr>
          <p:cNvSpPr/>
          <p:nvPr/>
        </p:nvSpPr>
        <p:spPr>
          <a:xfrm>
            <a:off x="8901618" y="1594596"/>
            <a:ext cx="1100666" cy="39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45997D4D-0D58-4D15-AB87-FB7AAF640997}"/>
              </a:ext>
            </a:extLst>
          </p:cNvPr>
          <p:cNvSpPr/>
          <p:nvPr/>
        </p:nvSpPr>
        <p:spPr>
          <a:xfrm>
            <a:off x="8926966" y="2962141"/>
            <a:ext cx="1055234" cy="3344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4A129D2A-3AEC-4F8F-8F47-9AF335F9A736}"/>
              </a:ext>
            </a:extLst>
          </p:cNvPr>
          <p:cNvSpPr/>
          <p:nvPr/>
        </p:nvSpPr>
        <p:spPr>
          <a:xfrm>
            <a:off x="8959783" y="4269942"/>
            <a:ext cx="1042501" cy="3922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CC78FC-3CC4-4478-AB41-B4A25E1642C2}"/>
              </a:ext>
            </a:extLst>
          </p:cNvPr>
          <p:cNvCxnSpPr/>
          <p:nvPr/>
        </p:nvCxnSpPr>
        <p:spPr>
          <a:xfrm>
            <a:off x="4085166" y="3429000"/>
            <a:ext cx="3605666" cy="840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694F58-0206-4581-A82D-3F2AE46D0C08}"/>
              </a:ext>
            </a:extLst>
          </p:cNvPr>
          <p:cNvCxnSpPr/>
          <p:nvPr/>
        </p:nvCxnSpPr>
        <p:spPr>
          <a:xfrm flipV="1">
            <a:off x="4085166" y="3129357"/>
            <a:ext cx="3449086" cy="16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908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Anastasis</dc:creator>
  <cp:lastModifiedBy>Christopher Anastasis</cp:lastModifiedBy>
  <cp:revision>5</cp:revision>
  <dcterms:created xsi:type="dcterms:W3CDTF">2023-03-01T19:43:15Z</dcterms:created>
  <dcterms:modified xsi:type="dcterms:W3CDTF">2023-03-01T20:06:53Z</dcterms:modified>
</cp:coreProperties>
</file>