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6" r:id="rId6"/>
    <p:sldId id="287" r:id="rId7"/>
    <p:sldId id="288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05/8/layout/l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E4A921-75C0-457E-B6C7-AF5D3F924778}">
      <dgm:prSet/>
      <dgm:spPr/>
      <dgm:t>
        <a:bodyPr/>
        <a:lstStyle/>
        <a:p>
          <a:r>
            <a:rPr lang="en-US" dirty="0"/>
            <a:t>APPLICATIONS</a:t>
          </a:r>
        </a:p>
      </dgm:t>
    </dgm:pt>
    <dgm:pt modelId="{5DE6B7FC-E69A-4189-BB0C-356B2586F16F}" type="parTrans" cxnId="{906961F9-228B-42F0-B93A-61A91FF72B16}">
      <dgm:prSet/>
      <dgm:spPr/>
      <dgm:t>
        <a:bodyPr/>
        <a:lstStyle/>
        <a:p>
          <a:endParaRPr lang="en-US"/>
        </a:p>
      </dgm:t>
    </dgm:pt>
    <dgm:pt modelId="{E4500CC0-E9F9-45F4-8DBB-F762BD69C7EF}" type="sibTrans" cxnId="{906961F9-228B-42F0-B93A-61A91FF72B16}">
      <dgm:prSet/>
      <dgm:spPr/>
      <dgm:t>
        <a:bodyPr/>
        <a:lstStyle/>
        <a:p>
          <a:endParaRPr lang="en-US"/>
        </a:p>
      </dgm:t>
    </dgm:pt>
    <dgm:pt modelId="{300F49C4-BE2A-4BB1-881A-D5DBC7667E1A}">
      <dgm:prSet custT="1"/>
      <dgm:spPr/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500" u="sng"/>
            <a:t>1</a:t>
          </a:r>
          <a:r>
            <a:rPr lang="en-US" sz="1500" u="none"/>
            <a:t>. T</a:t>
          </a:r>
          <a:r>
            <a:rPr lang="en-US" sz="1500">
              <a:solidFill>
                <a:schemeClr val="tx1"/>
              </a:solidFill>
            </a:rPr>
            <a:t>o make search in Phonebook Directory</a:t>
          </a:r>
        </a:p>
        <a:p>
          <a:pPr algn="l">
            <a:buFont typeface="Arial" panose="020B0604020202020204" pitchFamily="34" charset="0"/>
            <a:buNone/>
          </a:pPr>
          <a:r>
            <a:rPr lang="en-US" sz="1500" u="none" baseline="0"/>
            <a:t>2. T</a:t>
          </a:r>
          <a:r>
            <a:rPr lang="en-US" sz="1500">
              <a:solidFill>
                <a:schemeClr val="tx1"/>
              </a:solidFill>
            </a:rPr>
            <a:t>o make dictionary with meanings.</a:t>
          </a:r>
        </a:p>
        <a:p>
          <a:pPr algn="l">
            <a:buFont typeface="Arial" panose="020B0604020202020204" pitchFamily="34" charset="0"/>
            <a:buNone/>
          </a:pPr>
          <a:r>
            <a:rPr lang="en-US" sz="1500" u="none" baseline="0">
              <a:solidFill>
                <a:schemeClr val="tx1"/>
              </a:solidFill>
            </a:rPr>
            <a:t>3. </a:t>
          </a:r>
          <a:r>
            <a:rPr lang="en-US" sz="1500">
              <a:solidFill>
                <a:schemeClr val="tx1"/>
              </a:solidFill>
            </a:rPr>
            <a:t>Autocomplete Suggestion</a:t>
          </a:r>
        </a:p>
        <a:p>
          <a:pPr algn="l">
            <a:buFont typeface="Arial" panose="020B0604020202020204" pitchFamily="34" charset="0"/>
            <a:buNone/>
          </a:pPr>
          <a:r>
            <a:rPr lang="en-US" sz="1500" u="none" baseline="0">
              <a:solidFill>
                <a:schemeClr val="tx1"/>
              </a:solidFill>
            </a:rPr>
            <a:t>4. </a:t>
          </a:r>
          <a:r>
            <a:rPr lang="en-US" sz="1500">
              <a:solidFill>
                <a:schemeClr val="tx1"/>
              </a:solidFill>
            </a:rPr>
            <a:t>Boggle Word game</a:t>
          </a:r>
          <a:endParaRPr lang="en-US" sz="1500" u="none" baseline="0"/>
        </a:p>
        <a:p>
          <a:pPr algn="l">
            <a:buFont typeface="Arial" panose="020B0604020202020204" pitchFamily="34" charset="0"/>
            <a:buNone/>
          </a:pPr>
          <a:endParaRPr lang="en-US" sz="1500" u="sng" dirty="0"/>
        </a:p>
      </dgm:t>
    </dgm:pt>
    <dgm:pt modelId="{938A8F79-6539-4D75-80F8-D245BBF23EB2}" type="parTrans" cxnId="{E21D1965-4238-40BD-8C23-F39BDB8AF9FF}">
      <dgm:prSet/>
      <dgm:spPr/>
      <dgm:t>
        <a:bodyPr/>
        <a:lstStyle/>
        <a:p>
          <a:endParaRPr lang="en-US"/>
        </a:p>
      </dgm:t>
    </dgm:pt>
    <dgm:pt modelId="{E6F5A85C-A7FD-4313-BD20-CCE392CD9E1F}" type="sibTrans" cxnId="{E21D1965-4238-40BD-8C23-F39BDB8AF9FF}">
      <dgm:prSet/>
      <dgm:spPr/>
      <dgm:t>
        <a:bodyPr/>
        <a:lstStyle/>
        <a:p>
          <a:endParaRPr lang="en-US"/>
        </a:p>
      </dgm:t>
    </dgm:pt>
    <dgm:pt modelId="{393C84A3-4571-4040-9493-0BA1AF30DA26}">
      <dgm:prSet/>
      <dgm:spPr/>
      <dgm:t>
        <a:bodyPr/>
        <a:lstStyle/>
        <a:p>
          <a:r>
            <a:rPr lang="en-US" dirty="0"/>
            <a:t>DEFINITION</a:t>
          </a:r>
        </a:p>
      </dgm:t>
    </dgm:pt>
    <dgm:pt modelId="{3A4A9F0D-AEA3-4A1C-B17C-D8B078DF106A}" type="parTrans" cxnId="{B78F293F-BC11-49D3-BE1D-C504995D7961}">
      <dgm:prSet/>
      <dgm:spPr/>
      <dgm:t>
        <a:bodyPr/>
        <a:lstStyle/>
        <a:p>
          <a:endParaRPr lang="en-US"/>
        </a:p>
      </dgm:t>
    </dgm:pt>
    <dgm:pt modelId="{8C58886A-EDBF-4BFF-AE8D-8BBD9AD31068}" type="sibTrans" cxnId="{B78F293F-BC11-49D3-BE1D-C504995D7961}">
      <dgm:prSet/>
      <dgm:spPr/>
      <dgm:t>
        <a:bodyPr/>
        <a:lstStyle/>
        <a:p>
          <a:endParaRPr lang="en-US"/>
        </a:p>
      </dgm:t>
    </dgm:pt>
    <dgm:pt modelId="{09AB19DE-0A85-493B-8A0E-8AC56DC905F8}">
      <dgm:prSet custT="1"/>
      <dgm:spPr/>
      <dgm:t>
        <a:bodyPr/>
        <a:lstStyle/>
        <a:p>
          <a:pPr algn="ctr"/>
          <a:endParaRPr lang="en-US" sz="1100" dirty="0">
            <a:solidFill>
              <a:schemeClr val="tx1"/>
            </a:solidFill>
          </a:endParaRPr>
        </a:p>
        <a:p>
          <a:pPr algn="l"/>
          <a:r>
            <a:rPr lang="en-US" sz="1300" dirty="0">
              <a:solidFill>
                <a:schemeClr val="tx1"/>
              </a:solidFill>
            </a:rPr>
            <a:t>TRIE IS DIGITAL TREE OR PREFIX TREE  WHICH STORES STRINGS THAT CAN BE VISUALIZED AS GRAPH.</a:t>
          </a:r>
        </a:p>
        <a:p>
          <a:pPr algn="l"/>
          <a:r>
            <a:rPr lang="en-US" sz="1300" dirty="0">
              <a:solidFill>
                <a:schemeClr val="tx1"/>
              </a:solidFill>
            </a:rPr>
            <a:t>STRINGS CAN BE RETRIVED FROM THE STRUCTURE BY TRAVERSING DOWN A BRANCH PATH OF TREE.</a:t>
          </a:r>
        </a:p>
        <a:p>
          <a:pPr algn="ctr"/>
          <a:endParaRPr lang="en-US" sz="1000" dirty="0"/>
        </a:p>
      </dgm:t>
    </dgm:pt>
    <dgm:pt modelId="{4BB754D1-EDE1-4049-9435-D033F95709D0}" type="parTrans" cxnId="{7F0FCC7E-C51A-4B2D-B669-97CE74A0DED9}">
      <dgm:prSet/>
      <dgm:spPr/>
      <dgm:t>
        <a:bodyPr/>
        <a:lstStyle/>
        <a:p>
          <a:endParaRPr lang="en-US"/>
        </a:p>
      </dgm:t>
    </dgm:pt>
    <dgm:pt modelId="{8861651B-08AB-4BAF-AAF6-588C1FD8766A}" type="sibTrans" cxnId="{7F0FCC7E-C51A-4B2D-B669-97CE74A0DED9}">
      <dgm:prSet/>
      <dgm:spPr/>
      <dgm:t>
        <a:bodyPr/>
        <a:lstStyle/>
        <a:p>
          <a:endParaRPr lang="en-US"/>
        </a:p>
      </dgm:t>
    </dgm:pt>
    <dgm:pt modelId="{E80CBF0D-3F8F-4640-BD05-B53FA39CDEE4}" type="pres">
      <dgm:prSet presAssocID="{95BE5B1F-8548-4FA5-8ECE-FF697B8BDC8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EC95DCE-114E-4AB5-815D-FC528551FF24}" type="pres">
      <dgm:prSet presAssocID="{BAE4A921-75C0-457E-B6C7-AF5D3F924778}" presName="horFlow" presStyleCnt="0"/>
      <dgm:spPr/>
    </dgm:pt>
    <dgm:pt modelId="{5C548D84-105B-43D8-B52A-1E88C7D83F12}" type="pres">
      <dgm:prSet presAssocID="{BAE4A921-75C0-457E-B6C7-AF5D3F924778}" presName="bigChev" presStyleLbl="node1" presStyleIdx="0" presStyleCnt="2" custScaleX="93869" custScaleY="60106"/>
      <dgm:spPr/>
    </dgm:pt>
    <dgm:pt modelId="{6B8495DB-E243-48C7-9137-3DD01C63F846}" type="pres">
      <dgm:prSet presAssocID="{938A8F79-6539-4D75-80F8-D245BBF23EB2}" presName="parTrans" presStyleCnt="0"/>
      <dgm:spPr/>
    </dgm:pt>
    <dgm:pt modelId="{D75C861C-791B-44D7-A55C-02CBF04F7305}" type="pres">
      <dgm:prSet presAssocID="{300F49C4-BE2A-4BB1-881A-D5DBC7667E1A}" presName="node" presStyleLbl="alignAccFollowNode1" presStyleIdx="0" presStyleCnt="2" custScaleX="116453" custScaleY="152506" custLinFactNeighborY="-2183">
        <dgm:presLayoutVars>
          <dgm:bulletEnabled val="1"/>
        </dgm:presLayoutVars>
      </dgm:prSet>
      <dgm:spPr/>
    </dgm:pt>
    <dgm:pt modelId="{DB82090C-BD34-4079-8097-A320552C2C3E}" type="pres">
      <dgm:prSet presAssocID="{BAE4A921-75C0-457E-B6C7-AF5D3F924778}" presName="vSp" presStyleCnt="0"/>
      <dgm:spPr/>
    </dgm:pt>
    <dgm:pt modelId="{6BFA5EB2-CDD8-4CE9-93B5-35C3921C8A79}" type="pres">
      <dgm:prSet presAssocID="{393C84A3-4571-4040-9493-0BA1AF30DA26}" presName="horFlow" presStyleCnt="0"/>
      <dgm:spPr/>
    </dgm:pt>
    <dgm:pt modelId="{AE3975A2-9134-4683-A5DF-FB34486687FF}" type="pres">
      <dgm:prSet presAssocID="{393C84A3-4571-4040-9493-0BA1AF30DA26}" presName="bigChev" presStyleLbl="node1" presStyleIdx="1" presStyleCnt="2" custScaleX="89984" custScaleY="71318"/>
      <dgm:spPr/>
    </dgm:pt>
    <dgm:pt modelId="{66731BB0-599F-4799-B493-AB0267F29988}" type="pres">
      <dgm:prSet presAssocID="{4BB754D1-EDE1-4049-9435-D033F95709D0}" presName="parTrans" presStyleCnt="0"/>
      <dgm:spPr/>
    </dgm:pt>
    <dgm:pt modelId="{1A8C828C-CC6E-423E-81D4-05792E316110}" type="pres">
      <dgm:prSet presAssocID="{09AB19DE-0A85-493B-8A0E-8AC56DC905F8}" presName="node" presStyleLbl="alignAccFollowNode1" presStyleIdx="1" presStyleCnt="2" custScaleX="119205" custScaleY="135906">
        <dgm:presLayoutVars>
          <dgm:bulletEnabled val="1"/>
        </dgm:presLayoutVars>
      </dgm:prSet>
      <dgm:spPr/>
    </dgm:pt>
  </dgm:ptLst>
  <dgm:cxnLst>
    <dgm:cxn modelId="{BE18C737-1C5E-41B3-8045-5A3BEDC66445}" type="presOf" srcId="{300F49C4-BE2A-4BB1-881A-D5DBC7667E1A}" destId="{D75C861C-791B-44D7-A55C-02CBF04F7305}" srcOrd="0" destOrd="0" presId="urn:microsoft.com/office/officeart/2005/8/layout/lProcess3"/>
    <dgm:cxn modelId="{B78F293F-BC11-49D3-BE1D-C504995D7961}" srcId="{95BE5B1F-8548-4FA5-8ECE-FF697B8BDC8B}" destId="{393C84A3-4571-4040-9493-0BA1AF30DA26}" srcOrd="1" destOrd="0" parTransId="{3A4A9F0D-AEA3-4A1C-B17C-D8B078DF106A}" sibTransId="{8C58886A-EDBF-4BFF-AE8D-8BBD9AD31068}"/>
    <dgm:cxn modelId="{E21D1965-4238-40BD-8C23-F39BDB8AF9FF}" srcId="{BAE4A921-75C0-457E-B6C7-AF5D3F924778}" destId="{300F49C4-BE2A-4BB1-881A-D5DBC7667E1A}" srcOrd="0" destOrd="0" parTransId="{938A8F79-6539-4D75-80F8-D245BBF23EB2}" sibTransId="{E6F5A85C-A7FD-4313-BD20-CCE392CD9E1F}"/>
    <dgm:cxn modelId="{7F0FCC7E-C51A-4B2D-B669-97CE74A0DED9}" srcId="{393C84A3-4571-4040-9493-0BA1AF30DA26}" destId="{09AB19DE-0A85-493B-8A0E-8AC56DC905F8}" srcOrd="0" destOrd="0" parTransId="{4BB754D1-EDE1-4049-9435-D033F95709D0}" sibTransId="{8861651B-08AB-4BAF-AAF6-588C1FD8766A}"/>
    <dgm:cxn modelId="{5182FAA1-C3DC-49F2-A0C5-867400C6B1A4}" type="presOf" srcId="{95BE5B1F-8548-4FA5-8ECE-FF697B8BDC8B}" destId="{E80CBF0D-3F8F-4640-BD05-B53FA39CDEE4}" srcOrd="0" destOrd="0" presId="urn:microsoft.com/office/officeart/2005/8/layout/lProcess3"/>
    <dgm:cxn modelId="{BA3A16AC-B48C-4D24-B171-B362A152EF1A}" type="presOf" srcId="{09AB19DE-0A85-493B-8A0E-8AC56DC905F8}" destId="{1A8C828C-CC6E-423E-81D4-05792E316110}" srcOrd="0" destOrd="0" presId="urn:microsoft.com/office/officeart/2005/8/layout/lProcess3"/>
    <dgm:cxn modelId="{987DD2AF-82DA-45BE-AF6D-161082AA19FE}" type="presOf" srcId="{393C84A3-4571-4040-9493-0BA1AF30DA26}" destId="{AE3975A2-9134-4683-A5DF-FB34486687FF}" srcOrd="0" destOrd="0" presId="urn:microsoft.com/office/officeart/2005/8/layout/lProcess3"/>
    <dgm:cxn modelId="{3964C8ED-C253-4462-9074-0919035EB182}" type="presOf" srcId="{BAE4A921-75C0-457E-B6C7-AF5D3F924778}" destId="{5C548D84-105B-43D8-B52A-1E88C7D83F12}" srcOrd="0" destOrd="0" presId="urn:microsoft.com/office/officeart/2005/8/layout/lProcess3"/>
    <dgm:cxn modelId="{906961F9-228B-42F0-B93A-61A91FF72B16}" srcId="{95BE5B1F-8548-4FA5-8ECE-FF697B8BDC8B}" destId="{BAE4A921-75C0-457E-B6C7-AF5D3F924778}" srcOrd="0" destOrd="0" parTransId="{5DE6B7FC-E69A-4189-BB0C-356B2586F16F}" sibTransId="{E4500CC0-E9F9-45F4-8DBB-F762BD69C7EF}"/>
    <dgm:cxn modelId="{31A5FB98-BE71-4798-9F2F-AC8009F8A845}" type="presParOf" srcId="{E80CBF0D-3F8F-4640-BD05-B53FA39CDEE4}" destId="{2EC95DCE-114E-4AB5-815D-FC528551FF24}" srcOrd="0" destOrd="0" presId="urn:microsoft.com/office/officeart/2005/8/layout/lProcess3"/>
    <dgm:cxn modelId="{07AD16A3-9790-4DB1-B4B0-D273B98BADAB}" type="presParOf" srcId="{2EC95DCE-114E-4AB5-815D-FC528551FF24}" destId="{5C548D84-105B-43D8-B52A-1E88C7D83F12}" srcOrd="0" destOrd="0" presId="urn:microsoft.com/office/officeart/2005/8/layout/lProcess3"/>
    <dgm:cxn modelId="{B813CDB8-CD65-4AAF-882E-93C21EC4CB01}" type="presParOf" srcId="{2EC95DCE-114E-4AB5-815D-FC528551FF24}" destId="{6B8495DB-E243-48C7-9137-3DD01C63F846}" srcOrd="1" destOrd="0" presId="urn:microsoft.com/office/officeart/2005/8/layout/lProcess3"/>
    <dgm:cxn modelId="{06E3FB69-B52A-478E-BB77-468F4FC1F11D}" type="presParOf" srcId="{2EC95DCE-114E-4AB5-815D-FC528551FF24}" destId="{D75C861C-791B-44D7-A55C-02CBF04F7305}" srcOrd="2" destOrd="0" presId="urn:microsoft.com/office/officeart/2005/8/layout/lProcess3"/>
    <dgm:cxn modelId="{851C084F-B026-4D9F-BEB2-F216AB8FD0A7}" type="presParOf" srcId="{E80CBF0D-3F8F-4640-BD05-B53FA39CDEE4}" destId="{DB82090C-BD34-4079-8097-A320552C2C3E}" srcOrd="1" destOrd="0" presId="urn:microsoft.com/office/officeart/2005/8/layout/lProcess3"/>
    <dgm:cxn modelId="{D14D741B-7575-41BF-BAA7-49BF7EE4637C}" type="presParOf" srcId="{E80CBF0D-3F8F-4640-BD05-B53FA39CDEE4}" destId="{6BFA5EB2-CDD8-4CE9-93B5-35C3921C8A79}" srcOrd="2" destOrd="0" presId="urn:microsoft.com/office/officeart/2005/8/layout/lProcess3"/>
    <dgm:cxn modelId="{E3629E23-DD24-4A5C-98A7-57835D219B01}" type="presParOf" srcId="{6BFA5EB2-CDD8-4CE9-93B5-35C3921C8A79}" destId="{AE3975A2-9134-4683-A5DF-FB34486687FF}" srcOrd="0" destOrd="0" presId="urn:microsoft.com/office/officeart/2005/8/layout/lProcess3"/>
    <dgm:cxn modelId="{E2B37B00-A1C6-41D7-B2F6-44068437F2A7}" type="presParOf" srcId="{6BFA5EB2-CDD8-4CE9-93B5-35C3921C8A79}" destId="{66731BB0-599F-4799-B493-AB0267F29988}" srcOrd="1" destOrd="0" presId="urn:microsoft.com/office/officeart/2005/8/layout/lProcess3"/>
    <dgm:cxn modelId="{F987A4D6-41AB-44FB-8456-68C97922BE39}" type="presParOf" srcId="{6BFA5EB2-CDD8-4CE9-93B5-35C3921C8A79}" destId="{1A8C828C-CC6E-423E-81D4-05792E316110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05/8/layout/h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E4A921-75C0-457E-B6C7-AF5D3F924778}">
      <dgm:prSet/>
      <dgm:spPr/>
      <dgm:t>
        <a:bodyPr/>
        <a:lstStyle/>
        <a:p>
          <a:r>
            <a:rPr lang="en-US" dirty="0"/>
            <a:t>Structure</a:t>
          </a:r>
        </a:p>
      </dgm:t>
    </dgm:pt>
    <dgm:pt modelId="{5DE6B7FC-E69A-4189-BB0C-356B2586F16F}" type="parTrans" cxnId="{906961F9-228B-42F0-B93A-61A91FF72B16}">
      <dgm:prSet/>
      <dgm:spPr/>
      <dgm:t>
        <a:bodyPr/>
        <a:lstStyle/>
        <a:p>
          <a:endParaRPr lang="en-US"/>
        </a:p>
      </dgm:t>
    </dgm:pt>
    <dgm:pt modelId="{E4500CC0-E9F9-45F4-8DBB-F762BD69C7EF}" type="sibTrans" cxnId="{906961F9-228B-42F0-B93A-61A91FF72B16}">
      <dgm:prSet/>
      <dgm:spPr/>
      <dgm:t>
        <a:bodyPr/>
        <a:lstStyle/>
        <a:p>
          <a:endParaRPr lang="en-US"/>
        </a:p>
      </dgm:t>
    </dgm:pt>
    <dgm:pt modelId="{300F49C4-BE2A-4BB1-881A-D5DBC7667E1A}">
      <dgm:prSet custT="1"/>
      <dgm:spPr/>
      <dgm:t>
        <a:bodyPr/>
        <a:lstStyle/>
        <a:p>
          <a:pPr algn="l">
            <a:buFont typeface="Arial" panose="020B0604020202020204" pitchFamily="34" charset="0"/>
            <a:buNone/>
          </a:pPr>
          <a:endParaRPr lang="en-US" sz="1450" u="sng" dirty="0"/>
        </a:p>
      </dgm:t>
    </dgm:pt>
    <dgm:pt modelId="{938A8F79-6539-4D75-80F8-D245BBF23EB2}" type="parTrans" cxnId="{E21D1965-4238-40BD-8C23-F39BDB8AF9FF}">
      <dgm:prSet/>
      <dgm:spPr/>
      <dgm:t>
        <a:bodyPr/>
        <a:lstStyle/>
        <a:p>
          <a:endParaRPr lang="en-US"/>
        </a:p>
      </dgm:t>
    </dgm:pt>
    <dgm:pt modelId="{E6F5A85C-A7FD-4313-BD20-CCE392CD9E1F}" type="sibTrans" cxnId="{E21D1965-4238-40BD-8C23-F39BDB8AF9FF}">
      <dgm:prSet/>
      <dgm:spPr/>
      <dgm:t>
        <a:bodyPr/>
        <a:lstStyle/>
        <a:p>
          <a:endParaRPr lang="en-US"/>
        </a:p>
      </dgm:t>
    </dgm:pt>
    <dgm:pt modelId="{393C84A3-4571-4040-9493-0BA1AF30DA26}">
      <dgm:prSet/>
      <dgm:spPr/>
      <dgm:t>
        <a:bodyPr/>
        <a:lstStyle/>
        <a:p>
          <a:r>
            <a:rPr lang="en-US" dirty="0"/>
            <a:t>Idea</a:t>
          </a:r>
        </a:p>
        <a:p>
          <a:r>
            <a:rPr lang="en-US" dirty="0"/>
            <a:t>Implementation</a:t>
          </a:r>
        </a:p>
      </dgm:t>
    </dgm:pt>
    <dgm:pt modelId="{3A4A9F0D-AEA3-4A1C-B17C-D8B078DF106A}" type="parTrans" cxnId="{B78F293F-BC11-49D3-BE1D-C504995D7961}">
      <dgm:prSet/>
      <dgm:spPr/>
      <dgm:t>
        <a:bodyPr/>
        <a:lstStyle/>
        <a:p>
          <a:endParaRPr lang="en-US"/>
        </a:p>
      </dgm:t>
    </dgm:pt>
    <dgm:pt modelId="{8C58886A-EDBF-4BFF-AE8D-8BBD9AD31068}" type="sibTrans" cxnId="{B78F293F-BC11-49D3-BE1D-C504995D7961}">
      <dgm:prSet/>
      <dgm:spPr/>
      <dgm:t>
        <a:bodyPr/>
        <a:lstStyle/>
        <a:p>
          <a:endParaRPr lang="en-US"/>
        </a:p>
      </dgm:t>
    </dgm:pt>
    <dgm:pt modelId="{09AB19DE-0A85-493B-8A0E-8AC56DC905F8}">
      <dgm:prSet custT="1"/>
      <dgm:spPr/>
      <dgm:t>
        <a:bodyPr/>
        <a:lstStyle/>
        <a:p>
          <a:pPr algn="ctr"/>
          <a:r>
            <a:rPr lang="en-US" sz="1400" b="1" dirty="0">
              <a:solidFill>
                <a:schemeClr val="tx1"/>
              </a:solidFill>
            </a:rPr>
            <a:t>Implement related suggestion as while searching.</a:t>
          </a:r>
        </a:p>
      </dgm:t>
    </dgm:pt>
    <dgm:pt modelId="{4BB754D1-EDE1-4049-9435-D033F95709D0}" type="parTrans" cxnId="{7F0FCC7E-C51A-4B2D-B669-97CE74A0DED9}">
      <dgm:prSet/>
      <dgm:spPr/>
      <dgm:t>
        <a:bodyPr/>
        <a:lstStyle/>
        <a:p>
          <a:endParaRPr lang="en-US"/>
        </a:p>
      </dgm:t>
    </dgm:pt>
    <dgm:pt modelId="{8861651B-08AB-4BAF-AAF6-588C1FD8766A}" type="sibTrans" cxnId="{7F0FCC7E-C51A-4B2D-B669-97CE74A0DED9}">
      <dgm:prSet/>
      <dgm:spPr/>
      <dgm:t>
        <a:bodyPr/>
        <a:lstStyle/>
        <a:p>
          <a:endParaRPr lang="en-US"/>
        </a:p>
      </dgm:t>
    </dgm:pt>
    <dgm:pt modelId="{CA96F085-E5EA-44B4-AAD0-1C24D3E6425B}">
      <dgm:prSet custT="1"/>
      <dgm:spPr/>
      <dgm:t>
        <a:bodyPr/>
        <a:lstStyle/>
        <a:p>
          <a:pPr algn="ctr"/>
          <a:r>
            <a:rPr lang="en-US" sz="1400" b="1" dirty="0">
              <a:solidFill>
                <a:schemeClr val="tx1"/>
              </a:solidFill>
            </a:rPr>
            <a:t>Boggle Solver is also implemented</a:t>
          </a:r>
          <a:endParaRPr lang="en-IN" sz="1400" b="1" dirty="0"/>
        </a:p>
      </dgm:t>
    </dgm:pt>
    <dgm:pt modelId="{B8350370-DB9E-4043-9EEC-1AA1763EA98D}" type="parTrans" cxnId="{32B5B0E6-C1FC-465B-B829-D8FD739BC4C4}">
      <dgm:prSet/>
      <dgm:spPr/>
      <dgm:t>
        <a:bodyPr/>
        <a:lstStyle/>
        <a:p>
          <a:endParaRPr lang="en-IN"/>
        </a:p>
      </dgm:t>
    </dgm:pt>
    <dgm:pt modelId="{7589F020-5513-4D5C-B2E4-9B4052BCF0AE}" type="sibTrans" cxnId="{32B5B0E6-C1FC-465B-B829-D8FD739BC4C4}">
      <dgm:prSet/>
      <dgm:spPr/>
      <dgm:t>
        <a:bodyPr/>
        <a:lstStyle/>
        <a:p>
          <a:endParaRPr lang="en-IN"/>
        </a:p>
      </dgm:t>
    </dgm:pt>
    <dgm:pt modelId="{2E89EBBE-4500-4DCA-9B96-7C1B7E4BB85A}">
      <dgm:prSet custT="1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sz="1400" b="1" dirty="0">
              <a:solidFill>
                <a:schemeClr val="tx1"/>
              </a:solidFill>
            </a:rPr>
            <a:t>Implement dictionary by storing the meaning where the word ends  .</a:t>
          </a:r>
        </a:p>
      </dgm:t>
    </dgm:pt>
    <dgm:pt modelId="{50A844AC-0843-49C7-A1E6-2C9029D1636C}" type="parTrans" cxnId="{593B824B-AD36-4741-A701-9A542C52994A}">
      <dgm:prSet/>
      <dgm:spPr/>
      <dgm:t>
        <a:bodyPr/>
        <a:lstStyle/>
        <a:p>
          <a:endParaRPr lang="en-IN"/>
        </a:p>
      </dgm:t>
    </dgm:pt>
    <dgm:pt modelId="{3B273359-9F02-4773-8E03-34A7C3798F8F}" type="sibTrans" cxnId="{593B824B-AD36-4741-A701-9A542C52994A}">
      <dgm:prSet/>
      <dgm:spPr/>
      <dgm:t>
        <a:bodyPr/>
        <a:lstStyle/>
        <a:p>
          <a:endParaRPr lang="en-IN"/>
        </a:p>
      </dgm:t>
    </dgm:pt>
    <dgm:pt modelId="{D8057DBB-5B7A-4625-BE4E-934FFD708E71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 b="1" dirty="0">
              <a:solidFill>
                <a:schemeClr val="tx1"/>
              </a:solidFill>
            </a:rPr>
            <a:t>Array pointer of size 26</a:t>
          </a:r>
        </a:p>
      </dgm:t>
    </dgm:pt>
    <dgm:pt modelId="{E9B10332-77ED-4F82-B835-CB6AE6DCF511}" type="parTrans" cxnId="{3AF820E5-D84B-4E0B-B2B0-496FD461670D}">
      <dgm:prSet/>
      <dgm:spPr/>
      <dgm:t>
        <a:bodyPr/>
        <a:lstStyle/>
        <a:p>
          <a:endParaRPr lang="en-IN"/>
        </a:p>
      </dgm:t>
    </dgm:pt>
    <dgm:pt modelId="{CFA8CD2A-8937-4E3F-9552-E76E9679A272}" type="sibTrans" cxnId="{3AF820E5-D84B-4E0B-B2B0-496FD461670D}">
      <dgm:prSet/>
      <dgm:spPr/>
      <dgm:t>
        <a:bodyPr/>
        <a:lstStyle/>
        <a:p>
          <a:endParaRPr lang="en-IN"/>
        </a:p>
      </dgm:t>
    </dgm:pt>
    <dgm:pt modelId="{9D1DE423-CA0B-420A-B9E2-AA464540FBA9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 b="1" dirty="0">
              <a:solidFill>
                <a:schemeClr val="tx1"/>
              </a:solidFill>
            </a:rPr>
            <a:t>Int data type to indicate if the word ends.</a:t>
          </a:r>
        </a:p>
      </dgm:t>
    </dgm:pt>
    <dgm:pt modelId="{07142AE1-FCBD-47A8-957A-46606BA4D52A}" type="parTrans" cxnId="{69CAB1DC-6055-4B55-A185-60F503891BE1}">
      <dgm:prSet/>
      <dgm:spPr/>
      <dgm:t>
        <a:bodyPr/>
        <a:lstStyle/>
        <a:p>
          <a:endParaRPr lang="en-IN"/>
        </a:p>
      </dgm:t>
    </dgm:pt>
    <dgm:pt modelId="{04AA0379-04AA-40AD-9908-428A52747214}" type="sibTrans" cxnId="{69CAB1DC-6055-4B55-A185-60F503891BE1}">
      <dgm:prSet/>
      <dgm:spPr/>
      <dgm:t>
        <a:bodyPr/>
        <a:lstStyle/>
        <a:p>
          <a:endParaRPr lang="en-IN"/>
        </a:p>
      </dgm:t>
    </dgm:pt>
    <dgm:pt modelId="{6BD35BB6-BDAB-455A-B137-546D67AC8B41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 b="1" dirty="0">
              <a:solidFill>
                <a:schemeClr val="tx1"/>
              </a:solidFill>
            </a:rPr>
            <a:t>Char pointer for meaning.</a:t>
          </a:r>
        </a:p>
      </dgm:t>
    </dgm:pt>
    <dgm:pt modelId="{723794F2-F969-46C0-ACD8-68DAFE765758}" type="parTrans" cxnId="{5F8C9CFF-D688-4674-884B-A9F4EEB73310}">
      <dgm:prSet/>
      <dgm:spPr/>
      <dgm:t>
        <a:bodyPr/>
        <a:lstStyle/>
        <a:p>
          <a:endParaRPr lang="en-IN"/>
        </a:p>
      </dgm:t>
    </dgm:pt>
    <dgm:pt modelId="{E051A0A8-B3D5-4270-A813-69E600ED318D}" type="sibTrans" cxnId="{5F8C9CFF-D688-4674-884B-A9F4EEB73310}">
      <dgm:prSet/>
      <dgm:spPr/>
      <dgm:t>
        <a:bodyPr/>
        <a:lstStyle/>
        <a:p>
          <a:endParaRPr lang="en-IN"/>
        </a:p>
      </dgm:t>
    </dgm:pt>
    <dgm:pt modelId="{5BBC0D74-6D61-47D5-8AE7-12DEFA39C8A2}" type="pres">
      <dgm:prSet presAssocID="{95BE5B1F-8548-4FA5-8ECE-FF697B8BDC8B}" presName="Name0" presStyleCnt="0">
        <dgm:presLayoutVars>
          <dgm:dir/>
          <dgm:animLvl val="lvl"/>
          <dgm:resizeHandles val="exact"/>
        </dgm:presLayoutVars>
      </dgm:prSet>
      <dgm:spPr/>
    </dgm:pt>
    <dgm:pt modelId="{E776E1E3-1A43-46BD-AFD0-D99856EF6861}" type="pres">
      <dgm:prSet presAssocID="{95BE5B1F-8548-4FA5-8ECE-FF697B8BDC8B}" presName="tSp" presStyleCnt="0"/>
      <dgm:spPr/>
    </dgm:pt>
    <dgm:pt modelId="{779CD3E3-39C3-4E71-B172-470A3E0076EE}" type="pres">
      <dgm:prSet presAssocID="{95BE5B1F-8548-4FA5-8ECE-FF697B8BDC8B}" presName="bSp" presStyleCnt="0"/>
      <dgm:spPr/>
    </dgm:pt>
    <dgm:pt modelId="{A81635CC-AE31-4589-9E25-21E4A9E418FF}" type="pres">
      <dgm:prSet presAssocID="{95BE5B1F-8548-4FA5-8ECE-FF697B8BDC8B}" presName="process" presStyleCnt="0"/>
      <dgm:spPr/>
    </dgm:pt>
    <dgm:pt modelId="{722D34F0-EF79-42CF-B7E4-8CCFB6E1785C}" type="pres">
      <dgm:prSet presAssocID="{BAE4A921-75C0-457E-B6C7-AF5D3F924778}" presName="composite1" presStyleCnt="0"/>
      <dgm:spPr/>
    </dgm:pt>
    <dgm:pt modelId="{8D353781-D85A-47AC-A28B-A53F2707CBBC}" type="pres">
      <dgm:prSet presAssocID="{BAE4A921-75C0-457E-B6C7-AF5D3F924778}" presName="dummyNode1" presStyleLbl="node1" presStyleIdx="0" presStyleCnt="2"/>
      <dgm:spPr/>
    </dgm:pt>
    <dgm:pt modelId="{5F7EF1C8-2015-4270-96B7-B113B55890DA}" type="pres">
      <dgm:prSet presAssocID="{BAE4A921-75C0-457E-B6C7-AF5D3F924778}" presName="childNode1" presStyleLbl="bgAcc1" presStyleIdx="0" presStyleCnt="2">
        <dgm:presLayoutVars>
          <dgm:bulletEnabled val="1"/>
        </dgm:presLayoutVars>
      </dgm:prSet>
      <dgm:spPr/>
    </dgm:pt>
    <dgm:pt modelId="{72FC01D9-74F9-4B58-833A-855678793813}" type="pres">
      <dgm:prSet presAssocID="{BAE4A921-75C0-457E-B6C7-AF5D3F924778}" presName="childNode1tx" presStyleLbl="bgAcc1" presStyleIdx="0" presStyleCnt="2">
        <dgm:presLayoutVars>
          <dgm:bulletEnabled val="1"/>
        </dgm:presLayoutVars>
      </dgm:prSet>
      <dgm:spPr/>
    </dgm:pt>
    <dgm:pt modelId="{5857D5E9-6A1F-49EB-821B-EB07473DF542}" type="pres">
      <dgm:prSet presAssocID="{BAE4A921-75C0-457E-B6C7-AF5D3F924778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E36591B9-C7A4-4796-AAE0-63BB99DCBCC5}" type="pres">
      <dgm:prSet presAssocID="{BAE4A921-75C0-457E-B6C7-AF5D3F924778}" presName="connSite1" presStyleCnt="0"/>
      <dgm:spPr/>
    </dgm:pt>
    <dgm:pt modelId="{2DD07113-D83B-404E-B3C6-95CCF17DDDCA}" type="pres">
      <dgm:prSet presAssocID="{E4500CC0-E9F9-45F4-8DBB-F762BD69C7EF}" presName="Name9" presStyleLbl="sibTrans2D1" presStyleIdx="0" presStyleCnt="1"/>
      <dgm:spPr/>
    </dgm:pt>
    <dgm:pt modelId="{DF64F860-EAAA-4538-B9CC-40C8612E1D9D}" type="pres">
      <dgm:prSet presAssocID="{393C84A3-4571-4040-9493-0BA1AF30DA26}" presName="composite2" presStyleCnt="0"/>
      <dgm:spPr/>
    </dgm:pt>
    <dgm:pt modelId="{BAFBC366-8840-466B-AEAA-236317BED70D}" type="pres">
      <dgm:prSet presAssocID="{393C84A3-4571-4040-9493-0BA1AF30DA26}" presName="dummyNode2" presStyleLbl="node1" presStyleIdx="0" presStyleCnt="2"/>
      <dgm:spPr/>
    </dgm:pt>
    <dgm:pt modelId="{377EEA5D-F94F-4139-8F9F-853500BB19E0}" type="pres">
      <dgm:prSet presAssocID="{393C84A3-4571-4040-9493-0BA1AF30DA26}" presName="childNode2" presStyleLbl="bgAcc1" presStyleIdx="1" presStyleCnt="2">
        <dgm:presLayoutVars>
          <dgm:bulletEnabled val="1"/>
        </dgm:presLayoutVars>
      </dgm:prSet>
      <dgm:spPr/>
    </dgm:pt>
    <dgm:pt modelId="{54F5CA21-B4C2-49B9-A6A0-C617F05ED1E3}" type="pres">
      <dgm:prSet presAssocID="{393C84A3-4571-4040-9493-0BA1AF30DA26}" presName="childNode2tx" presStyleLbl="bgAcc1" presStyleIdx="1" presStyleCnt="2">
        <dgm:presLayoutVars>
          <dgm:bulletEnabled val="1"/>
        </dgm:presLayoutVars>
      </dgm:prSet>
      <dgm:spPr/>
    </dgm:pt>
    <dgm:pt modelId="{543DDE7A-902A-4BE8-A8D7-DC858933E5E6}" type="pres">
      <dgm:prSet presAssocID="{393C84A3-4571-4040-9493-0BA1AF30DA26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B83FA400-9C2D-4716-8C72-10F3F7B31B3F}" type="pres">
      <dgm:prSet presAssocID="{393C84A3-4571-4040-9493-0BA1AF30DA26}" presName="connSite2" presStyleCnt="0"/>
      <dgm:spPr/>
    </dgm:pt>
  </dgm:ptLst>
  <dgm:cxnLst>
    <dgm:cxn modelId="{13112814-FB68-467B-8C5C-D161AD6EC7A6}" type="presOf" srcId="{2E89EBBE-4500-4DCA-9B96-7C1B7E4BB85A}" destId="{377EEA5D-F94F-4139-8F9F-853500BB19E0}" srcOrd="0" destOrd="0" presId="urn:microsoft.com/office/officeart/2005/8/layout/hProcess4"/>
    <dgm:cxn modelId="{6C48FF16-7BC3-47C4-9C1E-9147C11B4AC4}" type="presOf" srcId="{D8057DBB-5B7A-4625-BE4E-934FFD708E71}" destId="{72FC01D9-74F9-4B58-833A-855678793813}" srcOrd="1" destOrd="1" presId="urn:microsoft.com/office/officeart/2005/8/layout/hProcess4"/>
    <dgm:cxn modelId="{29094422-B819-45F8-A7A2-B1B7CB1CE2EA}" type="presOf" srcId="{CA96F085-E5EA-44B4-AAD0-1C24D3E6425B}" destId="{377EEA5D-F94F-4139-8F9F-853500BB19E0}" srcOrd="0" destOrd="2" presId="urn:microsoft.com/office/officeart/2005/8/layout/hProcess4"/>
    <dgm:cxn modelId="{384F872B-8CA2-4DAC-BCB2-85E58BAC6A7D}" type="presOf" srcId="{D8057DBB-5B7A-4625-BE4E-934FFD708E71}" destId="{5F7EF1C8-2015-4270-96B7-B113B55890DA}" srcOrd="0" destOrd="1" presId="urn:microsoft.com/office/officeart/2005/8/layout/hProcess4"/>
    <dgm:cxn modelId="{599C7D39-EF79-40EC-AFFD-F0A3E61A9043}" type="presOf" srcId="{2E89EBBE-4500-4DCA-9B96-7C1B7E4BB85A}" destId="{54F5CA21-B4C2-49B9-A6A0-C617F05ED1E3}" srcOrd="1" destOrd="0" presId="urn:microsoft.com/office/officeart/2005/8/layout/hProcess4"/>
    <dgm:cxn modelId="{B78F293F-BC11-49D3-BE1D-C504995D7961}" srcId="{95BE5B1F-8548-4FA5-8ECE-FF697B8BDC8B}" destId="{393C84A3-4571-4040-9493-0BA1AF30DA26}" srcOrd="1" destOrd="0" parTransId="{3A4A9F0D-AEA3-4A1C-B17C-D8B078DF106A}" sibTransId="{8C58886A-EDBF-4BFF-AE8D-8BBD9AD31068}"/>
    <dgm:cxn modelId="{E21D1965-4238-40BD-8C23-F39BDB8AF9FF}" srcId="{BAE4A921-75C0-457E-B6C7-AF5D3F924778}" destId="{300F49C4-BE2A-4BB1-881A-D5DBC7667E1A}" srcOrd="0" destOrd="0" parTransId="{938A8F79-6539-4D75-80F8-D245BBF23EB2}" sibTransId="{E6F5A85C-A7FD-4313-BD20-CCE392CD9E1F}"/>
    <dgm:cxn modelId="{D361CD45-8A10-4475-9481-662761DF5F81}" type="presOf" srcId="{BAE4A921-75C0-457E-B6C7-AF5D3F924778}" destId="{5857D5E9-6A1F-49EB-821B-EB07473DF542}" srcOrd="0" destOrd="0" presId="urn:microsoft.com/office/officeart/2005/8/layout/hProcess4"/>
    <dgm:cxn modelId="{593B824B-AD36-4741-A701-9A542C52994A}" srcId="{393C84A3-4571-4040-9493-0BA1AF30DA26}" destId="{2E89EBBE-4500-4DCA-9B96-7C1B7E4BB85A}" srcOrd="0" destOrd="0" parTransId="{50A844AC-0843-49C7-A1E6-2C9029D1636C}" sibTransId="{3B273359-9F02-4773-8E03-34A7C3798F8F}"/>
    <dgm:cxn modelId="{24F0DF50-0A74-4E77-AEB7-504F4F6E1788}" type="presOf" srcId="{9D1DE423-CA0B-420A-B9E2-AA464540FBA9}" destId="{5F7EF1C8-2015-4270-96B7-B113B55890DA}" srcOrd="0" destOrd="2" presId="urn:microsoft.com/office/officeart/2005/8/layout/hProcess4"/>
    <dgm:cxn modelId="{5E26C654-43AC-4B67-87E7-9685B840F0E5}" type="presOf" srcId="{09AB19DE-0A85-493B-8A0E-8AC56DC905F8}" destId="{54F5CA21-B4C2-49B9-A6A0-C617F05ED1E3}" srcOrd="1" destOrd="1" presId="urn:microsoft.com/office/officeart/2005/8/layout/hProcess4"/>
    <dgm:cxn modelId="{7F0FCC7E-C51A-4B2D-B669-97CE74A0DED9}" srcId="{393C84A3-4571-4040-9493-0BA1AF30DA26}" destId="{09AB19DE-0A85-493B-8A0E-8AC56DC905F8}" srcOrd="1" destOrd="0" parTransId="{4BB754D1-EDE1-4049-9435-D033F95709D0}" sibTransId="{8861651B-08AB-4BAF-AAF6-588C1FD8766A}"/>
    <dgm:cxn modelId="{947FBD99-A6A1-4365-82DF-5CE9EC342404}" type="presOf" srcId="{6BD35BB6-BDAB-455A-B137-546D67AC8B41}" destId="{5F7EF1C8-2015-4270-96B7-B113B55890DA}" srcOrd="0" destOrd="3" presId="urn:microsoft.com/office/officeart/2005/8/layout/hProcess4"/>
    <dgm:cxn modelId="{4DE5A1B8-700C-4217-8E09-B6CADF59B2E3}" type="presOf" srcId="{CA96F085-E5EA-44B4-AAD0-1C24D3E6425B}" destId="{54F5CA21-B4C2-49B9-A6A0-C617F05ED1E3}" srcOrd="1" destOrd="2" presId="urn:microsoft.com/office/officeart/2005/8/layout/hProcess4"/>
    <dgm:cxn modelId="{53AEDBC0-E307-47D2-8ED8-C19248545004}" type="presOf" srcId="{300F49C4-BE2A-4BB1-881A-D5DBC7667E1A}" destId="{72FC01D9-74F9-4B58-833A-855678793813}" srcOrd="1" destOrd="0" presId="urn:microsoft.com/office/officeart/2005/8/layout/hProcess4"/>
    <dgm:cxn modelId="{8F3AA1C3-A6D8-41C9-86C3-E47F2462B453}" type="presOf" srcId="{300F49C4-BE2A-4BB1-881A-D5DBC7667E1A}" destId="{5F7EF1C8-2015-4270-96B7-B113B55890DA}" srcOrd="0" destOrd="0" presId="urn:microsoft.com/office/officeart/2005/8/layout/hProcess4"/>
    <dgm:cxn modelId="{DA8C60C5-9050-4649-B11F-3E9BD9EDF16D}" type="presOf" srcId="{6BD35BB6-BDAB-455A-B137-546D67AC8B41}" destId="{72FC01D9-74F9-4B58-833A-855678793813}" srcOrd="1" destOrd="3" presId="urn:microsoft.com/office/officeart/2005/8/layout/hProcess4"/>
    <dgm:cxn modelId="{305E65CD-A404-474D-B91A-D81CCED4C72A}" type="presOf" srcId="{95BE5B1F-8548-4FA5-8ECE-FF697B8BDC8B}" destId="{5BBC0D74-6D61-47D5-8AE7-12DEFA39C8A2}" srcOrd="0" destOrd="0" presId="urn:microsoft.com/office/officeart/2005/8/layout/hProcess4"/>
    <dgm:cxn modelId="{CC4ADDDA-61F2-4543-9952-24308C53B272}" type="presOf" srcId="{09AB19DE-0A85-493B-8A0E-8AC56DC905F8}" destId="{377EEA5D-F94F-4139-8F9F-853500BB19E0}" srcOrd="0" destOrd="1" presId="urn:microsoft.com/office/officeart/2005/8/layout/hProcess4"/>
    <dgm:cxn modelId="{69CAB1DC-6055-4B55-A185-60F503891BE1}" srcId="{BAE4A921-75C0-457E-B6C7-AF5D3F924778}" destId="{9D1DE423-CA0B-420A-B9E2-AA464540FBA9}" srcOrd="2" destOrd="0" parTransId="{07142AE1-FCBD-47A8-957A-46606BA4D52A}" sibTransId="{04AA0379-04AA-40AD-9908-428A52747214}"/>
    <dgm:cxn modelId="{3AF820E5-D84B-4E0B-B2B0-496FD461670D}" srcId="{BAE4A921-75C0-457E-B6C7-AF5D3F924778}" destId="{D8057DBB-5B7A-4625-BE4E-934FFD708E71}" srcOrd="1" destOrd="0" parTransId="{E9B10332-77ED-4F82-B835-CB6AE6DCF511}" sibTransId="{CFA8CD2A-8937-4E3F-9552-E76E9679A272}"/>
    <dgm:cxn modelId="{AD9E82E6-E259-4F69-802F-C22B78D202B6}" type="presOf" srcId="{9D1DE423-CA0B-420A-B9E2-AA464540FBA9}" destId="{72FC01D9-74F9-4B58-833A-855678793813}" srcOrd="1" destOrd="2" presId="urn:microsoft.com/office/officeart/2005/8/layout/hProcess4"/>
    <dgm:cxn modelId="{32B5B0E6-C1FC-465B-B829-D8FD739BC4C4}" srcId="{393C84A3-4571-4040-9493-0BA1AF30DA26}" destId="{CA96F085-E5EA-44B4-AAD0-1C24D3E6425B}" srcOrd="2" destOrd="0" parTransId="{B8350370-DB9E-4043-9EEC-1AA1763EA98D}" sibTransId="{7589F020-5513-4D5C-B2E4-9B4052BCF0AE}"/>
    <dgm:cxn modelId="{622589EB-8363-4D5E-89F2-408AB6E58322}" type="presOf" srcId="{E4500CC0-E9F9-45F4-8DBB-F762BD69C7EF}" destId="{2DD07113-D83B-404E-B3C6-95CCF17DDDCA}" srcOrd="0" destOrd="0" presId="urn:microsoft.com/office/officeart/2005/8/layout/hProcess4"/>
    <dgm:cxn modelId="{8DDFDFF6-2F44-467A-B48B-9FD8A59C767C}" type="presOf" srcId="{393C84A3-4571-4040-9493-0BA1AF30DA26}" destId="{543DDE7A-902A-4BE8-A8D7-DC858933E5E6}" srcOrd="0" destOrd="0" presId="urn:microsoft.com/office/officeart/2005/8/layout/hProcess4"/>
    <dgm:cxn modelId="{906961F9-228B-42F0-B93A-61A91FF72B16}" srcId="{95BE5B1F-8548-4FA5-8ECE-FF697B8BDC8B}" destId="{BAE4A921-75C0-457E-B6C7-AF5D3F924778}" srcOrd="0" destOrd="0" parTransId="{5DE6B7FC-E69A-4189-BB0C-356B2586F16F}" sibTransId="{E4500CC0-E9F9-45F4-8DBB-F762BD69C7EF}"/>
    <dgm:cxn modelId="{5F8C9CFF-D688-4674-884B-A9F4EEB73310}" srcId="{BAE4A921-75C0-457E-B6C7-AF5D3F924778}" destId="{6BD35BB6-BDAB-455A-B137-546D67AC8B41}" srcOrd="3" destOrd="0" parTransId="{723794F2-F969-46C0-ACD8-68DAFE765758}" sibTransId="{E051A0A8-B3D5-4270-A813-69E600ED318D}"/>
    <dgm:cxn modelId="{7458FA96-AFBF-4515-9EB2-7B353024395E}" type="presParOf" srcId="{5BBC0D74-6D61-47D5-8AE7-12DEFA39C8A2}" destId="{E776E1E3-1A43-46BD-AFD0-D99856EF6861}" srcOrd="0" destOrd="0" presId="urn:microsoft.com/office/officeart/2005/8/layout/hProcess4"/>
    <dgm:cxn modelId="{3F63A6B3-9203-4677-A1A9-F49B886BFABA}" type="presParOf" srcId="{5BBC0D74-6D61-47D5-8AE7-12DEFA39C8A2}" destId="{779CD3E3-39C3-4E71-B172-470A3E0076EE}" srcOrd="1" destOrd="0" presId="urn:microsoft.com/office/officeart/2005/8/layout/hProcess4"/>
    <dgm:cxn modelId="{C0CC7AC7-A5BE-4292-8DD4-AEAC2F85F91E}" type="presParOf" srcId="{5BBC0D74-6D61-47D5-8AE7-12DEFA39C8A2}" destId="{A81635CC-AE31-4589-9E25-21E4A9E418FF}" srcOrd="2" destOrd="0" presId="urn:microsoft.com/office/officeart/2005/8/layout/hProcess4"/>
    <dgm:cxn modelId="{D5CD3F63-5824-400C-92D6-25DFF3B2C4B8}" type="presParOf" srcId="{A81635CC-AE31-4589-9E25-21E4A9E418FF}" destId="{722D34F0-EF79-42CF-B7E4-8CCFB6E1785C}" srcOrd="0" destOrd="0" presId="urn:microsoft.com/office/officeart/2005/8/layout/hProcess4"/>
    <dgm:cxn modelId="{EB4D83D6-96FD-49EE-B21C-5590037085E2}" type="presParOf" srcId="{722D34F0-EF79-42CF-B7E4-8CCFB6E1785C}" destId="{8D353781-D85A-47AC-A28B-A53F2707CBBC}" srcOrd="0" destOrd="0" presId="urn:microsoft.com/office/officeart/2005/8/layout/hProcess4"/>
    <dgm:cxn modelId="{36516B20-4CCD-49A5-86BF-3487F9931194}" type="presParOf" srcId="{722D34F0-EF79-42CF-B7E4-8CCFB6E1785C}" destId="{5F7EF1C8-2015-4270-96B7-B113B55890DA}" srcOrd="1" destOrd="0" presId="urn:microsoft.com/office/officeart/2005/8/layout/hProcess4"/>
    <dgm:cxn modelId="{AA7E11D0-4BDD-411D-9B0F-27C57C9CE7EB}" type="presParOf" srcId="{722D34F0-EF79-42CF-B7E4-8CCFB6E1785C}" destId="{72FC01D9-74F9-4B58-833A-855678793813}" srcOrd="2" destOrd="0" presId="urn:microsoft.com/office/officeart/2005/8/layout/hProcess4"/>
    <dgm:cxn modelId="{6BB2CEAC-278E-401A-AF86-A26F0C69B495}" type="presParOf" srcId="{722D34F0-EF79-42CF-B7E4-8CCFB6E1785C}" destId="{5857D5E9-6A1F-49EB-821B-EB07473DF542}" srcOrd="3" destOrd="0" presId="urn:microsoft.com/office/officeart/2005/8/layout/hProcess4"/>
    <dgm:cxn modelId="{B17BB10A-8CFD-4A9C-BE0D-69872EB0357E}" type="presParOf" srcId="{722D34F0-EF79-42CF-B7E4-8CCFB6E1785C}" destId="{E36591B9-C7A4-4796-AAE0-63BB99DCBCC5}" srcOrd="4" destOrd="0" presId="urn:microsoft.com/office/officeart/2005/8/layout/hProcess4"/>
    <dgm:cxn modelId="{1ACD6A59-2C8D-4711-846F-3410BF43F4D0}" type="presParOf" srcId="{A81635CC-AE31-4589-9E25-21E4A9E418FF}" destId="{2DD07113-D83B-404E-B3C6-95CCF17DDDCA}" srcOrd="1" destOrd="0" presId="urn:microsoft.com/office/officeart/2005/8/layout/hProcess4"/>
    <dgm:cxn modelId="{72266409-C38F-484F-9A62-9EC6979F3EDF}" type="presParOf" srcId="{A81635CC-AE31-4589-9E25-21E4A9E418FF}" destId="{DF64F860-EAAA-4538-B9CC-40C8612E1D9D}" srcOrd="2" destOrd="0" presId="urn:microsoft.com/office/officeart/2005/8/layout/hProcess4"/>
    <dgm:cxn modelId="{0FF368F2-DA15-43E2-9009-B7885EB9DECF}" type="presParOf" srcId="{DF64F860-EAAA-4538-B9CC-40C8612E1D9D}" destId="{BAFBC366-8840-466B-AEAA-236317BED70D}" srcOrd="0" destOrd="0" presId="urn:microsoft.com/office/officeart/2005/8/layout/hProcess4"/>
    <dgm:cxn modelId="{101F3A88-889C-4DE9-90A7-0C3BC2352FE7}" type="presParOf" srcId="{DF64F860-EAAA-4538-B9CC-40C8612E1D9D}" destId="{377EEA5D-F94F-4139-8F9F-853500BB19E0}" srcOrd="1" destOrd="0" presId="urn:microsoft.com/office/officeart/2005/8/layout/hProcess4"/>
    <dgm:cxn modelId="{7D7378BA-8A94-4E4D-BA8E-FAA2B3D01DDE}" type="presParOf" srcId="{DF64F860-EAAA-4538-B9CC-40C8612E1D9D}" destId="{54F5CA21-B4C2-49B9-A6A0-C617F05ED1E3}" srcOrd="2" destOrd="0" presId="urn:microsoft.com/office/officeart/2005/8/layout/hProcess4"/>
    <dgm:cxn modelId="{B34FA61E-9D48-4CC8-9657-8BAC5EE67B37}" type="presParOf" srcId="{DF64F860-EAAA-4538-B9CC-40C8612E1D9D}" destId="{543DDE7A-902A-4BE8-A8D7-DC858933E5E6}" srcOrd="3" destOrd="0" presId="urn:microsoft.com/office/officeart/2005/8/layout/hProcess4"/>
    <dgm:cxn modelId="{83FDEF4A-4623-4932-B23C-8701D5CBB3DD}" type="presParOf" srcId="{DF64F860-EAAA-4538-B9CC-40C8612E1D9D}" destId="{B83FA400-9C2D-4716-8C72-10F3F7B31B3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E4A921-75C0-457E-B6C7-AF5D3F924778}">
      <dgm:prSet/>
      <dgm:spPr/>
      <dgm:t>
        <a:bodyPr/>
        <a:lstStyle/>
        <a:p>
          <a:r>
            <a:rPr lang="en-US" b="1" i="0" u="sng" dirty="0">
              <a:solidFill>
                <a:schemeClr val="tx1"/>
              </a:solidFill>
            </a:rPr>
            <a:t>Functioning:</a:t>
          </a:r>
        </a:p>
        <a:p>
          <a:pPr>
            <a:buFont typeface="Wingdings 3" panose="05040102010807070707" pitchFamily="18" charset="2"/>
            <a:buChar char=""/>
          </a:pPr>
          <a:r>
            <a:rPr lang="en-US" dirty="0">
              <a:solidFill>
                <a:schemeClr val="tx1"/>
              </a:solidFill>
            </a:rPr>
            <a:t>1. Initialization of </a:t>
          </a:r>
          <a:r>
            <a:rPr lang="en-US" dirty="0" err="1">
              <a:solidFill>
                <a:schemeClr val="tx1"/>
              </a:solidFill>
            </a:rPr>
            <a:t>trie</a:t>
          </a:r>
          <a:r>
            <a:rPr lang="en-US" dirty="0">
              <a:solidFill>
                <a:schemeClr val="tx1"/>
              </a:solidFill>
            </a:rPr>
            <a:t>/create </a:t>
          </a:r>
          <a:r>
            <a:rPr lang="en-US" dirty="0" err="1">
              <a:solidFill>
                <a:schemeClr val="tx1"/>
              </a:solidFill>
            </a:rPr>
            <a:t>trie</a:t>
          </a:r>
          <a:r>
            <a:rPr lang="en-US" dirty="0">
              <a:solidFill>
                <a:schemeClr val="tx1"/>
              </a:solidFill>
            </a:rPr>
            <a:t> </a:t>
          </a:r>
        </a:p>
        <a:p>
          <a:pPr>
            <a:buFont typeface="Wingdings 3" panose="05040102010807070707" pitchFamily="18" charset="2"/>
            <a:buChar char=""/>
          </a:pPr>
          <a:r>
            <a:rPr lang="en-US" dirty="0">
              <a:solidFill>
                <a:schemeClr val="tx1"/>
              </a:solidFill>
            </a:rPr>
            <a:t>2. Loading data from file into </a:t>
          </a:r>
          <a:r>
            <a:rPr lang="en-US" dirty="0" err="1">
              <a:solidFill>
                <a:schemeClr val="tx1"/>
              </a:solidFill>
            </a:rPr>
            <a:t>trie</a:t>
          </a:r>
          <a:endParaRPr lang="en-US" dirty="0">
            <a:solidFill>
              <a:schemeClr val="tx1"/>
            </a:solidFill>
          </a:endParaRPr>
        </a:p>
        <a:p>
          <a:pPr>
            <a:buFont typeface="Wingdings 3" panose="05040102010807070707" pitchFamily="18" charset="2"/>
            <a:buChar char=""/>
          </a:pPr>
          <a:r>
            <a:rPr lang="en-US" dirty="0">
              <a:solidFill>
                <a:schemeClr val="tx1"/>
              </a:solidFill>
            </a:rPr>
            <a:t>3. Adding word into file</a:t>
          </a:r>
        </a:p>
        <a:p>
          <a:pPr>
            <a:buFont typeface="Wingdings 3" panose="05040102010807070707" pitchFamily="18" charset="2"/>
            <a:buChar char=""/>
          </a:pPr>
          <a:r>
            <a:rPr lang="en-US" dirty="0">
              <a:solidFill>
                <a:schemeClr val="tx1"/>
              </a:solidFill>
            </a:rPr>
            <a:t>4. Insertion of data/information</a:t>
          </a:r>
        </a:p>
        <a:p>
          <a:pPr>
            <a:buFont typeface="Wingdings 3" panose="05040102010807070707" pitchFamily="18" charset="2"/>
            <a:buChar char=""/>
          </a:pPr>
          <a:r>
            <a:rPr lang="en-US" dirty="0">
              <a:solidFill>
                <a:schemeClr val="tx1"/>
              </a:solidFill>
            </a:rPr>
            <a:t>5. Searching operation.</a:t>
          </a:r>
        </a:p>
        <a:p>
          <a:pPr>
            <a:buFont typeface="Wingdings 3" panose="05040102010807070707" pitchFamily="18" charset="2"/>
            <a:buChar char=""/>
          </a:pPr>
          <a:r>
            <a:rPr lang="en-US" dirty="0">
              <a:solidFill>
                <a:schemeClr val="tx1"/>
              </a:solidFill>
            </a:rPr>
            <a:t>6. Autosuggesting</a:t>
          </a:r>
        </a:p>
        <a:p>
          <a:pPr>
            <a:buFont typeface="Wingdings 3" panose="05040102010807070707" pitchFamily="18" charset="2"/>
            <a:buChar char=""/>
          </a:pPr>
          <a:r>
            <a:rPr lang="en-US" dirty="0">
              <a:solidFill>
                <a:schemeClr val="tx1"/>
              </a:solidFill>
            </a:rPr>
            <a:t>7. Deleting /Destroying the loaded </a:t>
          </a:r>
          <a:r>
            <a:rPr lang="en-US" dirty="0" err="1">
              <a:solidFill>
                <a:schemeClr val="tx1"/>
              </a:solidFill>
            </a:rPr>
            <a:t>trie</a:t>
          </a:r>
          <a:endParaRPr lang="en-US" dirty="0">
            <a:solidFill>
              <a:schemeClr val="tx1"/>
            </a:solidFill>
          </a:endParaRPr>
        </a:p>
        <a:p>
          <a:pPr>
            <a:buFont typeface="Wingdings 3" panose="05040102010807070707" pitchFamily="18" charset="2"/>
            <a:buChar char=""/>
          </a:pPr>
          <a:r>
            <a:rPr lang="en-US" dirty="0">
              <a:solidFill>
                <a:schemeClr val="tx1"/>
              </a:solidFill>
            </a:rPr>
            <a:t>8. Boggle solver</a:t>
          </a:r>
        </a:p>
        <a:p>
          <a:pPr>
            <a:buFont typeface="Wingdings 3" panose="05040102010807070707" pitchFamily="18" charset="2"/>
            <a:buChar char=""/>
          </a:pPr>
          <a:r>
            <a:rPr lang="en-US" dirty="0">
              <a:solidFill>
                <a:schemeClr val="tx1"/>
              </a:solidFill>
            </a:rPr>
            <a:t>9. Linked list for solving boggle.</a:t>
          </a:r>
          <a:endParaRPr lang="en-US" dirty="0"/>
        </a:p>
      </dgm:t>
    </dgm:pt>
    <dgm:pt modelId="{5DE6B7FC-E69A-4189-BB0C-356B2586F16F}" type="parTrans" cxnId="{906961F9-228B-42F0-B93A-61A91FF72B16}">
      <dgm:prSet/>
      <dgm:spPr/>
      <dgm:t>
        <a:bodyPr/>
        <a:lstStyle/>
        <a:p>
          <a:endParaRPr lang="en-US"/>
        </a:p>
      </dgm:t>
    </dgm:pt>
    <dgm:pt modelId="{E4500CC0-E9F9-45F4-8DBB-F762BD69C7EF}" type="sibTrans" cxnId="{906961F9-228B-42F0-B93A-61A91FF72B16}">
      <dgm:prSet/>
      <dgm:spPr/>
      <dgm:t>
        <a:bodyPr/>
        <a:lstStyle/>
        <a:p>
          <a:endParaRPr lang="en-US"/>
        </a:p>
      </dgm:t>
    </dgm:pt>
    <dgm:pt modelId="{393C84A3-4571-4040-9493-0BA1AF30DA26}">
      <dgm:prSet custT="1"/>
      <dgm:spPr/>
      <dgm:t>
        <a:bodyPr/>
        <a:lstStyle/>
        <a:p>
          <a:pPr algn="l">
            <a:buFont typeface="Wingdings 3" panose="05040102010807070707" pitchFamily="18" charset="2"/>
            <a:buChar char=""/>
          </a:pPr>
          <a:endParaRPr lang="en-US" sz="1600" b="1" i="0" u="sng" dirty="0">
            <a:solidFill>
              <a:schemeClr val="tx1"/>
            </a:solidFill>
          </a:endParaRPr>
        </a:p>
      </dgm:t>
    </dgm:pt>
    <dgm:pt modelId="{3A4A9F0D-AEA3-4A1C-B17C-D8B078DF106A}" type="parTrans" cxnId="{B78F293F-BC11-49D3-BE1D-C504995D7961}">
      <dgm:prSet/>
      <dgm:spPr/>
      <dgm:t>
        <a:bodyPr/>
        <a:lstStyle/>
        <a:p>
          <a:endParaRPr lang="en-US"/>
        </a:p>
      </dgm:t>
    </dgm:pt>
    <dgm:pt modelId="{8C58886A-EDBF-4BFF-AE8D-8BBD9AD31068}" type="sibTrans" cxnId="{B78F293F-BC11-49D3-BE1D-C504995D7961}">
      <dgm:prSet/>
      <dgm:spPr/>
      <dgm:t>
        <a:bodyPr/>
        <a:lstStyle/>
        <a:p>
          <a:endParaRPr lang="en-US"/>
        </a:p>
      </dgm:t>
    </dgm:pt>
    <dgm:pt modelId="{C28ACCDD-F84B-49C0-8571-B71A802278DC}" type="pres">
      <dgm:prSet presAssocID="{95BE5B1F-8548-4FA5-8ECE-FF697B8BDC8B}" presName="outerComposite" presStyleCnt="0">
        <dgm:presLayoutVars>
          <dgm:chMax val="5"/>
          <dgm:dir/>
          <dgm:resizeHandles val="exact"/>
        </dgm:presLayoutVars>
      </dgm:prSet>
      <dgm:spPr/>
    </dgm:pt>
    <dgm:pt modelId="{BEF93B1F-0471-4B53-95D7-F3AFEF4DEA10}" type="pres">
      <dgm:prSet presAssocID="{95BE5B1F-8548-4FA5-8ECE-FF697B8BDC8B}" presName="dummyMaxCanvas" presStyleCnt="0">
        <dgm:presLayoutVars/>
      </dgm:prSet>
      <dgm:spPr/>
    </dgm:pt>
    <dgm:pt modelId="{12E82E4F-DC9B-418D-8B5D-4B0B5035E96E}" type="pres">
      <dgm:prSet presAssocID="{95BE5B1F-8548-4FA5-8ECE-FF697B8BDC8B}" presName="TwoNodes_1" presStyleLbl="node1" presStyleIdx="0" presStyleCnt="2" custScaleX="107846" custScaleY="123178">
        <dgm:presLayoutVars>
          <dgm:bulletEnabled val="1"/>
        </dgm:presLayoutVars>
      </dgm:prSet>
      <dgm:spPr/>
    </dgm:pt>
    <dgm:pt modelId="{F4D0A05F-E548-4D99-8F96-96AEDCE53278}" type="pres">
      <dgm:prSet presAssocID="{95BE5B1F-8548-4FA5-8ECE-FF697B8BDC8B}" presName="TwoNodes_2" presStyleLbl="node1" presStyleIdx="1" presStyleCnt="2" custLinFactNeighborX="9463" custLinFactNeighborY="0">
        <dgm:presLayoutVars>
          <dgm:bulletEnabled val="1"/>
        </dgm:presLayoutVars>
      </dgm:prSet>
      <dgm:spPr/>
    </dgm:pt>
    <dgm:pt modelId="{A4E5F7C8-6D8F-471D-A283-1C37FA026B39}" type="pres">
      <dgm:prSet presAssocID="{95BE5B1F-8548-4FA5-8ECE-FF697B8BDC8B}" presName="TwoConn_1-2" presStyleLbl="fgAccFollowNode1" presStyleIdx="0" presStyleCnt="1">
        <dgm:presLayoutVars>
          <dgm:bulletEnabled val="1"/>
        </dgm:presLayoutVars>
      </dgm:prSet>
      <dgm:spPr/>
    </dgm:pt>
    <dgm:pt modelId="{F30C963E-1844-43F5-B302-05C623801EE7}" type="pres">
      <dgm:prSet presAssocID="{95BE5B1F-8548-4FA5-8ECE-FF697B8BDC8B}" presName="TwoNodes_1_text" presStyleLbl="node1" presStyleIdx="1" presStyleCnt="2">
        <dgm:presLayoutVars>
          <dgm:bulletEnabled val="1"/>
        </dgm:presLayoutVars>
      </dgm:prSet>
      <dgm:spPr/>
    </dgm:pt>
    <dgm:pt modelId="{E3C56458-CD7B-40F4-B99B-164B4C441FF4}" type="pres">
      <dgm:prSet presAssocID="{95BE5B1F-8548-4FA5-8ECE-FF697B8BDC8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346EE05-7665-44A4-8114-4B02C6F0E5DF}" type="presOf" srcId="{393C84A3-4571-4040-9493-0BA1AF30DA26}" destId="{E3C56458-CD7B-40F4-B99B-164B4C441FF4}" srcOrd="1" destOrd="0" presId="urn:microsoft.com/office/officeart/2005/8/layout/vProcess5"/>
    <dgm:cxn modelId="{54B50021-1FDC-484E-954B-955F9D595D77}" type="presOf" srcId="{95BE5B1F-8548-4FA5-8ECE-FF697B8BDC8B}" destId="{C28ACCDD-F84B-49C0-8571-B71A802278DC}" srcOrd="0" destOrd="0" presId="urn:microsoft.com/office/officeart/2005/8/layout/vProcess5"/>
    <dgm:cxn modelId="{CF2D1534-9E4D-480F-BCF9-003E45B2A460}" type="presOf" srcId="{393C84A3-4571-4040-9493-0BA1AF30DA26}" destId="{F4D0A05F-E548-4D99-8F96-96AEDCE53278}" srcOrd="0" destOrd="0" presId="urn:microsoft.com/office/officeart/2005/8/layout/vProcess5"/>
    <dgm:cxn modelId="{5962D235-F7EA-4652-A095-605B07387C79}" type="presOf" srcId="{BAE4A921-75C0-457E-B6C7-AF5D3F924778}" destId="{F30C963E-1844-43F5-B302-05C623801EE7}" srcOrd="1" destOrd="0" presId="urn:microsoft.com/office/officeart/2005/8/layout/vProcess5"/>
    <dgm:cxn modelId="{AE291E3F-F79B-4A65-9764-88A6EF417EBD}" type="presOf" srcId="{E4500CC0-E9F9-45F4-8DBB-F762BD69C7EF}" destId="{A4E5F7C8-6D8F-471D-A283-1C37FA026B39}" srcOrd="0" destOrd="0" presId="urn:microsoft.com/office/officeart/2005/8/layout/vProcess5"/>
    <dgm:cxn modelId="{B78F293F-BC11-49D3-BE1D-C504995D7961}" srcId="{95BE5B1F-8548-4FA5-8ECE-FF697B8BDC8B}" destId="{393C84A3-4571-4040-9493-0BA1AF30DA26}" srcOrd="1" destOrd="0" parTransId="{3A4A9F0D-AEA3-4A1C-B17C-D8B078DF106A}" sibTransId="{8C58886A-EDBF-4BFF-AE8D-8BBD9AD31068}"/>
    <dgm:cxn modelId="{2295E7CB-24A1-4351-AA65-4621B3D375A3}" type="presOf" srcId="{BAE4A921-75C0-457E-B6C7-AF5D3F924778}" destId="{12E82E4F-DC9B-418D-8B5D-4B0B5035E96E}" srcOrd="0" destOrd="0" presId="urn:microsoft.com/office/officeart/2005/8/layout/vProcess5"/>
    <dgm:cxn modelId="{906961F9-228B-42F0-B93A-61A91FF72B16}" srcId="{95BE5B1F-8548-4FA5-8ECE-FF697B8BDC8B}" destId="{BAE4A921-75C0-457E-B6C7-AF5D3F924778}" srcOrd="0" destOrd="0" parTransId="{5DE6B7FC-E69A-4189-BB0C-356B2586F16F}" sibTransId="{E4500CC0-E9F9-45F4-8DBB-F762BD69C7EF}"/>
    <dgm:cxn modelId="{37DA5A09-A6E1-4F81-922F-BAA2EB9BF0FB}" type="presParOf" srcId="{C28ACCDD-F84B-49C0-8571-B71A802278DC}" destId="{BEF93B1F-0471-4B53-95D7-F3AFEF4DEA10}" srcOrd="0" destOrd="0" presId="urn:microsoft.com/office/officeart/2005/8/layout/vProcess5"/>
    <dgm:cxn modelId="{DF3F9B8C-33E0-40BF-A753-453911BAD596}" type="presParOf" srcId="{C28ACCDD-F84B-49C0-8571-B71A802278DC}" destId="{12E82E4F-DC9B-418D-8B5D-4B0B5035E96E}" srcOrd="1" destOrd="0" presId="urn:microsoft.com/office/officeart/2005/8/layout/vProcess5"/>
    <dgm:cxn modelId="{2E5B65C6-4CFF-4356-AFE4-14B879047033}" type="presParOf" srcId="{C28ACCDD-F84B-49C0-8571-B71A802278DC}" destId="{F4D0A05F-E548-4D99-8F96-96AEDCE53278}" srcOrd="2" destOrd="0" presId="urn:microsoft.com/office/officeart/2005/8/layout/vProcess5"/>
    <dgm:cxn modelId="{F08F11AF-479F-4D39-A56B-2619AE300830}" type="presParOf" srcId="{C28ACCDD-F84B-49C0-8571-B71A802278DC}" destId="{A4E5F7C8-6D8F-471D-A283-1C37FA026B39}" srcOrd="3" destOrd="0" presId="urn:microsoft.com/office/officeart/2005/8/layout/vProcess5"/>
    <dgm:cxn modelId="{43114882-7681-47B5-9A36-5FC6BDCDEC65}" type="presParOf" srcId="{C28ACCDD-F84B-49C0-8571-B71A802278DC}" destId="{F30C963E-1844-43F5-B302-05C623801EE7}" srcOrd="4" destOrd="0" presId="urn:microsoft.com/office/officeart/2005/8/layout/vProcess5"/>
    <dgm:cxn modelId="{FADAF137-0AC9-4A14-B7D8-9C1AAC25A94F}" type="presParOf" srcId="{C28ACCDD-F84B-49C0-8571-B71A802278DC}" destId="{E3C56458-CD7B-40F4-B99B-164B4C441FF4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05/8/layout/gear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E4A921-75C0-457E-B6C7-AF5D3F924778}">
      <dgm:prSet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  <a:effectLst/>
            </a:rPr>
            <a:t>Dictionary:</a:t>
          </a:r>
        </a:p>
        <a:p>
          <a:r>
            <a:rPr lang="en-US" sz="1500" dirty="0">
              <a:solidFill>
                <a:schemeClr val="tx1"/>
              </a:solidFill>
            </a:rPr>
            <a:t>n is length of words and m is total words</a:t>
          </a:r>
          <a:endParaRPr lang="en-US" sz="1500" dirty="0">
            <a:solidFill>
              <a:schemeClr val="tx1"/>
            </a:solidFill>
            <a:effectLst/>
          </a:endParaRPr>
        </a:p>
        <a:p>
          <a:r>
            <a:rPr lang="en-US" sz="1500" dirty="0">
              <a:solidFill>
                <a:schemeClr val="tx1"/>
              </a:solidFill>
              <a:effectLst/>
            </a:rPr>
            <a:t>Insertion Function: O(n)</a:t>
          </a:r>
        </a:p>
        <a:p>
          <a:r>
            <a:rPr lang="en-US" sz="1500" dirty="0">
              <a:solidFill>
                <a:schemeClr val="tx1"/>
              </a:solidFill>
              <a:effectLst/>
            </a:rPr>
            <a:t>Delete : O(1)</a:t>
          </a:r>
        </a:p>
        <a:p>
          <a:r>
            <a:rPr lang="en-US" sz="1500" dirty="0">
              <a:solidFill>
                <a:schemeClr val="tx1"/>
              </a:solidFill>
              <a:effectLst/>
            </a:rPr>
            <a:t>Add word : O(1)</a:t>
          </a:r>
        </a:p>
        <a:p>
          <a:r>
            <a:rPr lang="en-US" sz="1500" dirty="0">
              <a:solidFill>
                <a:schemeClr val="tx1"/>
              </a:solidFill>
              <a:effectLst/>
            </a:rPr>
            <a:t>Load Dictionary : O(n)</a:t>
          </a:r>
        </a:p>
        <a:p>
          <a:r>
            <a:rPr lang="en-US" sz="1500" dirty="0">
              <a:solidFill>
                <a:schemeClr val="tx1"/>
              </a:solidFill>
              <a:effectLst/>
            </a:rPr>
            <a:t>Destroy : O(m*n)</a:t>
          </a:r>
        </a:p>
        <a:p>
          <a:r>
            <a:rPr lang="en-US" sz="1500" dirty="0">
              <a:solidFill>
                <a:schemeClr val="tx1"/>
              </a:solidFill>
              <a:effectLst/>
            </a:rPr>
            <a:t>Delete Word : O(n)</a:t>
          </a:r>
        </a:p>
        <a:p>
          <a:r>
            <a:rPr lang="en-US" sz="1500" dirty="0">
              <a:solidFill>
                <a:schemeClr val="tx1"/>
              </a:solidFill>
              <a:effectLst/>
            </a:rPr>
            <a:t> Display : O(n)</a:t>
          </a:r>
        </a:p>
      </dgm:t>
    </dgm:pt>
    <dgm:pt modelId="{E4500CC0-E9F9-45F4-8DBB-F762BD69C7EF}" type="sibTrans" cxnId="{906961F9-228B-42F0-B93A-61A91FF72B16}">
      <dgm:prSet/>
      <dgm:spPr/>
      <dgm:t>
        <a:bodyPr/>
        <a:lstStyle/>
        <a:p>
          <a:endParaRPr lang="en-US"/>
        </a:p>
      </dgm:t>
    </dgm:pt>
    <dgm:pt modelId="{5DE6B7FC-E69A-4189-BB0C-356B2586F16F}" type="parTrans" cxnId="{906961F9-228B-42F0-B93A-61A91FF72B16}">
      <dgm:prSet/>
      <dgm:spPr/>
      <dgm:t>
        <a:bodyPr/>
        <a:lstStyle/>
        <a:p>
          <a:endParaRPr lang="en-US"/>
        </a:p>
      </dgm:t>
    </dgm:pt>
    <dgm:pt modelId="{111C0A4C-3D37-4D5A-AA4D-8CCF689D625F}">
      <dgm:prSet custT="1"/>
      <dgm:spPr/>
      <dgm:t>
        <a:bodyPr/>
        <a:lstStyle/>
        <a:p>
          <a:pPr algn="ctr"/>
          <a:r>
            <a:rPr lang="en-US" sz="1350" b="0" dirty="0">
              <a:solidFill>
                <a:schemeClr val="tx1"/>
              </a:solidFill>
            </a:rPr>
            <a:t>Linked List</a:t>
          </a:r>
        </a:p>
        <a:p>
          <a:pPr algn="l"/>
          <a:r>
            <a:rPr lang="en-US" sz="1350" b="0" dirty="0">
              <a:solidFill>
                <a:schemeClr val="tx1"/>
              </a:solidFill>
            </a:rPr>
            <a:t>Insertion : </a:t>
          </a:r>
          <a:r>
            <a:rPr lang="en-US" sz="1350" b="0" dirty="0" err="1">
              <a:solidFill>
                <a:schemeClr val="tx1"/>
              </a:solidFill>
            </a:rPr>
            <a:t>Oin</a:t>
          </a:r>
          <a:r>
            <a:rPr lang="en-US" sz="1350" b="0" dirty="0">
              <a:solidFill>
                <a:schemeClr val="tx1"/>
              </a:solidFill>
            </a:rPr>
            <a:t>)</a:t>
          </a:r>
        </a:p>
        <a:p>
          <a:pPr algn="l"/>
          <a:r>
            <a:rPr lang="en-US" sz="1350" b="0" dirty="0">
              <a:solidFill>
                <a:schemeClr val="tx1"/>
              </a:solidFill>
            </a:rPr>
            <a:t>Remove Node : O(n)</a:t>
          </a:r>
        </a:p>
        <a:p>
          <a:pPr algn="l"/>
          <a:r>
            <a:rPr lang="en-US" sz="1350" b="0" dirty="0">
              <a:solidFill>
                <a:schemeClr val="tx1"/>
              </a:solidFill>
            </a:rPr>
            <a:t>Deletion : O(n)</a:t>
          </a:r>
        </a:p>
        <a:p>
          <a:pPr algn="l"/>
          <a:r>
            <a:rPr lang="en-US" sz="1350" b="0" dirty="0">
              <a:solidFill>
                <a:schemeClr val="tx1"/>
              </a:solidFill>
            </a:rPr>
            <a:t>Get : O(1)</a:t>
          </a:r>
        </a:p>
      </dgm:t>
    </dgm:pt>
    <dgm:pt modelId="{26A8E880-FE06-46A8-8F1E-F4CF00AF080D}" type="parTrans" cxnId="{9CAD11AD-51B3-4B6A-843C-822BF3BE4D40}">
      <dgm:prSet/>
      <dgm:spPr/>
      <dgm:t>
        <a:bodyPr/>
        <a:lstStyle/>
        <a:p>
          <a:endParaRPr lang="en-IN"/>
        </a:p>
      </dgm:t>
    </dgm:pt>
    <dgm:pt modelId="{86B5E037-029D-4256-89BE-66409A9842F6}" type="sibTrans" cxnId="{9CAD11AD-51B3-4B6A-843C-822BF3BE4D40}">
      <dgm:prSet/>
      <dgm:spPr/>
      <dgm:t>
        <a:bodyPr/>
        <a:lstStyle/>
        <a:p>
          <a:endParaRPr lang="en-IN"/>
        </a:p>
      </dgm:t>
    </dgm:pt>
    <dgm:pt modelId="{47106A8A-714C-4F67-84BB-59E23EEE97F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Boggle </a:t>
          </a:r>
        </a:p>
        <a:p>
          <a:r>
            <a:rPr lang="en-US" dirty="0">
              <a:solidFill>
                <a:schemeClr val="tx1"/>
              </a:solidFill>
            </a:rPr>
            <a:t>Load Boggle : O(n) : n is number of elements to be inserted</a:t>
          </a:r>
        </a:p>
      </dgm:t>
    </dgm:pt>
    <dgm:pt modelId="{775925EE-727D-40D7-801E-CAEC34361640}" type="parTrans" cxnId="{78F5FB9A-1180-4B78-B663-496FD9EDDB61}">
      <dgm:prSet/>
      <dgm:spPr/>
      <dgm:t>
        <a:bodyPr/>
        <a:lstStyle/>
        <a:p>
          <a:endParaRPr lang="en-IN"/>
        </a:p>
      </dgm:t>
    </dgm:pt>
    <dgm:pt modelId="{BDFF3750-34F4-411B-8BEF-0318BED28871}" type="sibTrans" cxnId="{78F5FB9A-1180-4B78-B663-496FD9EDDB61}">
      <dgm:prSet/>
      <dgm:spPr/>
      <dgm:t>
        <a:bodyPr/>
        <a:lstStyle/>
        <a:p>
          <a:endParaRPr lang="en-IN"/>
        </a:p>
      </dgm:t>
    </dgm:pt>
    <dgm:pt modelId="{1B1E23C0-4DB7-4D75-99E4-91EEB10110F3}" type="pres">
      <dgm:prSet presAssocID="{95BE5B1F-8548-4FA5-8ECE-FF697B8BDC8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6E6CD93-81F9-49BE-AC57-5767379B1C45}" type="pres">
      <dgm:prSet presAssocID="{BAE4A921-75C0-457E-B6C7-AF5D3F924778}" presName="gear1" presStyleLbl="node1" presStyleIdx="0" presStyleCnt="3">
        <dgm:presLayoutVars>
          <dgm:chMax val="1"/>
          <dgm:bulletEnabled val="1"/>
        </dgm:presLayoutVars>
      </dgm:prSet>
      <dgm:spPr/>
    </dgm:pt>
    <dgm:pt modelId="{6DD7A792-6AE6-46A5-82BC-C1A1C0B6BDD5}" type="pres">
      <dgm:prSet presAssocID="{BAE4A921-75C0-457E-B6C7-AF5D3F924778}" presName="gear1srcNode" presStyleLbl="node1" presStyleIdx="0" presStyleCnt="3"/>
      <dgm:spPr/>
    </dgm:pt>
    <dgm:pt modelId="{D3659310-1F50-4A5F-B3E5-D4F1152BE072}" type="pres">
      <dgm:prSet presAssocID="{BAE4A921-75C0-457E-B6C7-AF5D3F924778}" presName="gear1dstNode" presStyleLbl="node1" presStyleIdx="0" presStyleCnt="3"/>
      <dgm:spPr/>
    </dgm:pt>
    <dgm:pt modelId="{72839FB1-8BD5-44DB-9691-30E8E4911CDA}" type="pres">
      <dgm:prSet presAssocID="{111C0A4C-3D37-4D5A-AA4D-8CCF689D625F}" presName="gear2" presStyleLbl="node1" presStyleIdx="1" presStyleCnt="3">
        <dgm:presLayoutVars>
          <dgm:chMax val="1"/>
          <dgm:bulletEnabled val="1"/>
        </dgm:presLayoutVars>
      </dgm:prSet>
      <dgm:spPr/>
    </dgm:pt>
    <dgm:pt modelId="{7C91AE9A-B3F1-40B5-8E9B-47EF04CB6E75}" type="pres">
      <dgm:prSet presAssocID="{111C0A4C-3D37-4D5A-AA4D-8CCF689D625F}" presName="gear2srcNode" presStyleLbl="node1" presStyleIdx="1" presStyleCnt="3"/>
      <dgm:spPr/>
    </dgm:pt>
    <dgm:pt modelId="{09D10F93-05B5-487B-B5EE-9B2A6D6766DC}" type="pres">
      <dgm:prSet presAssocID="{111C0A4C-3D37-4D5A-AA4D-8CCF689D625F}" presName="gear2dstNode" presStyleLbl="node1" presStyleIdx="1" presStyleCnt="3"/>
      <dgm:spPr/>
    </dgm:pt>
    <dgm:pt modelId="{252DA927-70B1-45B9-AA12-EE880E70DF22}" type="pres">
      <dgm:prSet presAssocID="{47106A8A-714C-4F67-84BB-59E23EEE97F0}" presName="gear3" presStyleLbl="node1" presStyleIdx="2" presStyleCnt="3"/>
      <dgm:spPr/>
    </dgm:pt>
    <dgm:pt modelId="{73789B92-48DA-4D70-B3AE-670A7D4F2F52}" type="pres">
      <dgm:prSet presAssocID="{47106A8A-714C-4F67-84BB-59E23EEE97F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48850E99-5EC4-49F9-8006-285939B0AECC}" type="pres">
      <dgm:prSet presAssocID="{47106A8A-714C-4F67-84BB-59E23EEE97F0}" presName="gear3srcNode" presStyleLbl="node1" presStyleIdx="2" presStyleCnt="3"/>
      <dgm:spPr/>
    </dgm:pt>
    <dgm:pt modelId="{CEBD306D-52FA-4D0B-8E5D-2EE3FFF0888A}" type="pres">
      <dgm:prSet presAssocID="{47106A8A-714C-4F67-84BB-59E23EEE97F0}" presName="gear3dstNode" presStyleLbl="node1" presStyleIdx="2" presStyleCnt="3"/>
      <dgm:spPr/>
    </dgm:pt>
    <dgm:pt modelId="{CD3A3E8F-8DA6-4996-A2F1-40CB088E5A69}" type="pres">
      <dgm:prSet presAssocID="{E4500CC0-E9F9-45F4-8DBB-F762BD69C7EF}" presName="connector1" presStyleLbl="sibTrans2D1" presStyleIdx="0" presStyleCnt="3"/>
      <dgm:spPr/>
    </dgm:pt>
    <dgm:pt modelId="{0137EF1C-774F-4ABA-9737-FEA0C63980D7}" type="pres">
      <dgm:prSet presAssocID="{86B5E037-029D-4256-89BE-66409A9842F6}" presName="connector2" presStyleLbl="sibTrans2D1" presStyleIdx="1" presStyleCnt="3"/>
      <dgm:spPr/>
    </dgm:pt>
    <dgm:pt modelId="{E50F78B6-F5BE-407F-A22D-9C74D125B22F}" type="pres">
      <dgm:prSet presAssocID="{BDFF3750-34F4-411B-8BEF-0318BED28871}" presName="connector3" presStyleLbl="sibTrans2D1" presStyleIdx="2" presStyleCnt="3"/>
      <dgm:spPr/>
    </dgm:pt>
  </dgm:ptLst>
  <dgm:cxnLst>
    <dgm:cxn modelId="{655A0623-05A0-4A6E-AE0C-0E44101C8D59}" type="presOf" srcId="{111C0A4C-3D37-4D5A-AA4D-8CCF689D625F}" destId="{09D10F93-05B5-487B-B5EE-9B2A6D6766DC}" srcOrd="2" destOrd="0" presId="urn:microsoft.com/office/officeart/2005/8/layout/gear1"/>
    <dgm:cxn modelId="{6B032C67-62DB-4DD6-8019-6F8C5D27E8E2}" type="presOf" srcId="{47106A8A-714C-4F67-84BB-59E23EEE97F0}" destId="{73789B92-48DA-4D70-B3AE-670A7D4F2F52}" srcOrd="1" destOrd="0" presId="urn:microsoft.com/office/officeart/2005/8/layout/gear1"/>
    <dgm:cxn modelId="{72A82148-53D1-460E-8607-7AA1AEC39BB2}" type="presOf" srcId="{47106A8A-714C-4F67-84BB-59E23EEE97F0}" destId="{48850E99-5EC4-49F9-8006-285939B0AECC}" srcOrd="2" destOrd="0" presId="urn:microsoft.com/office/officeart/2005/8/layout/gear1"/>
    <dgm:cxn modelId="{08C7C248-4D6C-4E96-BBD2-4E9885A110E6}" type="presOf" srcId="{BAE4A921-75C0-457E-B6C7-AF5D3F924778}" destId="{D6E6CD93-81F9-49BE-AC57-5767379B1C45}" srcOrd="0" destOrd="0" presId="urn:microsoft.com/office/officeart/2005/8/layout/gear1"/>
    <dgm:cxn modelId="{3DC2744E-6602-40E3-85AE-78018FBBC694}" type="presOf" srcId="{111C0A4C-3D37-4D5A-AA4D-8CCF689D625F}" destId="{72839FB1-8BD5-44DB-9691-30E8E4911CDA}" srcOrd="0" destOrd="0" presId="urn:microsoft.com/office/officeart/2005/8/layout/gear1"/>
    <dgm:cxn modelId="{FFBE3795-353A-4993-8AC3-51E1EFC411E7}" type="presOf" srcId="{BAE4A921-75C0-457E-B6C7-AF5D3F924778}" destId="{6DD7A792-6AE6-46A5-82BC-C1A1C0B6BDD5}" srcOrd="1" destOrd="0" presId="urn:microsoft.com/office/officeart/2005/8/layout/gear1"/>
    <dgm:cxn modelId="{78F5FB9A-1180-4B78-B663-496FD9EDDB61}" srcId="{95BE5B1F-8548-4FA5-8ECE-FF697B8BDC8B}" destId="{47106A8A-714C-4F67-84BB-59E23EEE97F0}" srcOrd="2" destOrd="0" parTransId="{775925EE-727D-40D7-801E-CAEC34361640}" sibTransId="{BDFF3750-34F4-411B-8BEF-0318BED28871}"/>
    <dgm:cxn modelId="{4EC6F6A3-93B8-4140-AA0F-10DC93E1C349}" type="presOf" srcId="{E4500CC0-E9F9-45F4-8DBB-F762BD69C7EF}" destId="{CD3A3E8F-8DA6-4996-A2F1-40CB088E5A69}" srcOrd="0" destOrd="0" presId="urn:microsoft.com/office/officeart/2005/8/layout/gear1"/>
    <dgm:cxn modelId="{92D693AB-1674-4E7D-B814-03C63714CAED}" type="presOf" srcId="{86B5E037-029D-4256-89BE-66409A9842F6}" destId="{0137EF1C-774F-4ABA-9737-FEA0C63980D7}" srcOrd="0" destOrd="0" presId="urn:microsoft.com/office/officeart/2005/8/layout/gear1"/>
    <dgm:cxn modelId="{9CAD11AD-51B3-4B6A-843C-822BF3BE4D40}" srcId="{95BE5B1F-8548-4FA5-8ECE-FF697B8BDC8B}" destId="{111C0A4C-3D37-4D5A-AA4D-8CCF689D625F}" srcOrd="1" destOrd="0" parTransId="{26A8E880-FE06-46A8-8F1E-F4CF00AF080D}" sibTransId="{86B5E037-029D-4256-89BE-66409A9842F6}"/>
    <dgm:cxn modelId="{AF70CDDC-DC0D-478B-A5DA-545E09340B49}" type="presOf" srcId="{47106A8A-714C-4F67-84BB-59E23EEE97F0}" destId="{252DA927-70B1-45B9-AA12-EE880E70DF22}" srcOrd="0" destOrd="0" presId="urn:microsoft.com/office/officeart/2005/8/layout/gear1"/>
    <dgm:cxn modelId="{D0B3D1E2-372A-44AB-AC28-E23ECFC6ACF8}" type="presOf" srcId="{95BE5B1F-8548-4FA5-8ECE-FF697B8BDC8B}" destId="{1B1E23C0-4DB7-4D75-99E4-91EEB10110F3}" srcOrd="0" destOrd="0" presId="urn:microsoft.com/office/officeart/2005/8/layout/gear1"/>
    <dgm:cxn modelId="{AFF644E8-E0E6-456B-8529-04EDC59CA6F8}" type="presOf" srcId="{47106A8A-714C-4F67-84BB-59E23EEE97F0}" destId="{CEBD306D-52FA-4D0B-8E5D-2EE3FFF0888A}" srcOrd="3" destOrd="0" presId="urn:microsoft.com/office/officeart/2005/8/layout/gear1"/>
    <dgm:cxn modelId="{9B094FE8-F5CF-4B8A-90B2-03AD6D86E4F8}" type="presOf" srcId="{BAE4A921-75C0-457E-B6C7-AF5D3F924778}" destId="{D3659310-1F50-4A5F-B3E5-D4F1152BE072}" srcOrd="2" destOrd="0" presId="urn:microsoft.com/office/officeart/2005/8/layout/gear1"/>
    <dgm:cxn modelId="{5421E2F0-E872-46B5-89B5-EA5852A4CDDF}" type="presOf" srcId="{BDFF3750-34F4-411B-8BEF-0318BED28871}" destId="{E50F78B6-F5BE-407F-A22D-9C74D125B22F}" srcOrd="0" destOrd="0" presId="urn:microsoft.com/office/officeart/2005/8/layout/gear1"/>
    <dgm:cxn modelId="{D769A3F8-26D7-4221-817D-F0397FEDBFE2}" type="presOf" srcId="{111C0A4C-3D37-4D5A-AA4D-8CCF689D625F}" destId="{7C91AE9A-B3F1-40B5-8E9B-47EF04CB6E75}" srcOrd="1" destOrd="0" presId="urn:microsoft.com/office/officeart/2005/8/layout/gear1"/>
    <dgm:cxn modelId="{906961F9-228B-42F0-B93A-61A91FF72B16}" srcId="{95BE5B1F-8548-4FA5-8ECE-FF697B8BDC8B}" destId="{BAE4A921-75C0-457E-B6C7-AF5D3F924778}" srcOrd="0" destOrd="0" parTransId="{5DE6B7FC-E69A-4189-BB0C-356B2586F16F}" sibTransId="{E4500CC0-E9F9-45F4-8DBB-F762BD69C7EF}"/>
    <dgm:cxn modelId="{4AECE0D8-C7E3-4B82-8DCA-F02E01FBD731}" type="presParOf" srcId="{1B1E23C0-4DB7-4D75-99E4-91EEB10110F3}" destId="{D6E6CD93-81F9-49BE-AC57-5767379B1C45}" srcOrd="0" destOrd="0" presId="urn:microsoft.com/office/officeart/2005/8/layout/gear1"/>
    <dgm:cxn modelId="{7B1F794A-5383-4296-A347-199484F50A81}" type="presParOf" srcId="{1B1E23C0-4DB7-4D75-99E4-91EEB10110F3}" destId="{6DD7A792-6AE6-46A5-82BC-C1A1C0B6BDD5}" srcOrd="1" destOrd="0" presId="urn:microsoft.com/office/officeart/2005/8/layout/gear1"/>
    <dgm:cxn modelId="{21E92F68-C285-45AA-95B3-C01B24B384D2}" type="presParOf" srcId="{1B1E23C0-4DB7-4D75-99E4-91EEB10110F3}" destId="{D3659310-1F50-4A5F-B3E5-D4F1152BE072}" srcOrd="2" destOrd="0" presId="urn:microsoft.com/office/officeart/2005/8/layout/gear1"/>
    <dgm:cxn modelId="{AA8ACFD6-BC95-46C6-9C13-232D767D74CF}" type="presParOf" srcId="{1B1E23C0-4DB7-4D75-99E4-91EEB10110F3}" destId="{72839FB1-8BD5-44DB-9691-30E8E4911CDA}" srcOrd="3" destOrd="0" presId="urn:microsoft.com/office/officeart/2005/8/layout/gear1"/>
    <dgm:cxn modelId="{B0900ED7-C11A-495D-9D98-DBCB8AC10D55}" type="presParOf" srcId="{1B1E23C0-4DB7-4D75-99E4-91EEB10110F3}" destId="{7C91AE9A-B3F1-40B5-8E9B-47EF04CB6E75}" srcOrd="4" destOrd="0" presId="urn:microsoft.com/office/officeart/2005/8/layout/gear1"/>
    <dgm:cxn modelId="{9C8985D1-15EA-43B6-B350-8D74370385E4}" type="presParOf" srcId="{1B1E23C0-4DB7-4D75-99E4-91EEB10110F3}" destId="{09D10F93-05B5-487B-B5EE-9B2A6D6766DC}" srcOrd="5" destOrd="0" presId="urn:microsoft.com/office/officeart/2005/8/layout/gear1"/>
    <dgm:cxn modelId="{AFAB59E1-0C12-4D67-9E78-9106A7D6F796}" type="presParOf" srcId="{1B1E23C0-4DB7-4D75-99E4-91EEB10110F3}" destId="{252DA927-70B1-45B9-AA12-EE880E70DF22}" srcOrd="6" destOrd="0" presId="urn:microsoft.com/office/officeart/2005/8/layout/gear1"/>
    <dgm:cxn modelId="{2CEE5A70-364F-40BD-988A-4727DB000325}" type="presParOf" srcId="{1B1E23C0-4DB7-4D75-99E4-91EEB10110F3}" destId="{73789B92-48DA-4D70-B3AE-670A7D4F2F52}" srcOrd="7" destOrd="0" presId="urn:microsoft.com/office/officeart/2005/8/layout/gear1"/>
    <dgm:cxn modelId="{F9775F92-E01F-4D7C-9C31-2B34E3532F5A}" type="presParOf" srcId="{1B1E23C0-4DB7-4D75-99E4-91EEB10110F3}" destId="{48850E99-5EC4-49F9-8006-285939B0AECC}" srcOrd="8" destOrd="0" presId="urn:microsoft.com/office/officeart/2005/8/layout/gear1"/>
    <dgm:cxn modelId="{C3A06556-C76B-491D-8015-2F21F885DB09}" type="presParOf" srcId="{1B1E23C0-4DB7-4D75-99E4-91EEB10110F3}" destId="{CEBD306D-52FA-4D0B-8E5D-2EE3FFF0888A}" srcOrd="9" destOrd="0" presId="urn:microsoft.com/office/officeart/2005/8/layout/gear1"/>
    <dgm:cxn modelId="{CCCC529B-642B-4B3A-AED3-3FECED0548C6}" type="presParOf" srcId="{1B1E23C0-4DB7-4D75-99E4-91EEB10110F3}" destId="{CD3A3E8F-8DA6-4996-A2F1-40CB088E5A69}" srcOrd="10" destOrd="0" presId="urn:microsoft.com/office/officeart/2005/8/layout/gear1"/>
    <dgm:cxn modelId="{7C1A1064-13BF-4210-B8D8-BA1CDDB3D2DA}" type="presParOf" srcId="{1B1E23C0-4DB7-4D75-99E4-91EEB10110F3}" destId="{0137EF1C-774F-4ABA-9737-FEA0C63980D7}" srcOrd="11" destOrd="0" presId="urn:microsoft.com/office/officeart/2005/8/layout/gear1"/>
    <dgm:cxn modelId="{D71D1DEA-1410-4689-B235-B030D8F4B153}" type="presParOf" srcId="{1B1E23C0-4DB7-4D75-99E4-91EEB10110F3}" destId="{E50F78B6-F5BE-407F-A22D-9C74D125B22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48D84-105B-43D8-B52A-1E88C7D83F12}">
      <dsp:nvSpPr>
        <dsp:cNvPr id="0" name=""/>
        <dsp:cNvSpPr/>
      </dsp:nvSpPr>
      <dsp:spPr>
        <a:xfrm>
          <a:off x="4832" y="1395598"/>
          <a:ext cx="3589261" cy="91930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APPLICATIONS</a:t>
          </a:r>
        </a:p>
      </dsp:txBody>
      <dsp:txXfrm>
        <a:off x="464486" y="1395598"/>
        <a:ext cx="2669954" cy="919307"/>
      </dsp:txXfrm>
    </dsp:sp>
    <dsp:sp modelId="{D75C861C-791B-44D7-A55C-02CBF04F7305}">
      <dsp:nvSpPr>
        <dsp:cNvPr id="0" name=""/>
        <dsp:cNvSpPr/>
      </dsp:nvSpPr>
      <dsp:spPr>
        <a:xfrm>
          <a:off x="3097014" y="859534"/>
          <a:ext cx="3695827" cy="1936011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u="sng" kern="1200"/>
            <a:t>1</a:t>
          </a:r>
          <a:r>
            <a:rPr lang="en-US" sz="1500" u="none" kern="1200"/>
            <a:t>. T</a:t>
          </a:r>
          <a:r>
            <a:rPr lang="en-US" sz="1500" kern="1200">
              <a:solidFill>
                <a:schemeClr val="tx1"/>
              </a:solidFill>
            </a:rPr>
            <a:t>o make search in Phonebook Directory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u="none" kern="1200" baseline="0"/>
            <a:t>2. T</a:t>
          </a:r>
          <a:r>
            <a:rPr lang="en-US" sz="1500" kern="1200">
              <a:solidFill>
                <a:schemeClr val="tx1"/>
              </a:solidFill>
            </a:rPr>
            <a:t>o make dictionary with meanings.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u="none" kern="1200" baseline="0">
              <a:solidFill>
                <a:schemeClr val="tx1"/>
              </a:solidFill>
            </a:rPr>
            <a:t>3. </a:t>
          </a:r>
          <a:r>
            <a:rPr lang="en-US" sz="1500" kern="1200">
              <a:solidFill>
                <a:schemeClr val="tx1"/>
              </a:solidFill>
            </a:rPr>
            <a:t>Autocomplete Suggestion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u="none" kern="1200" baseline="0">
              <a:solidFill>
                <a:schemeClr val="tx1"/>
              </a:solidFill>
            </a:rPr>
            <a:t>4. </a:t>
          </a:r>
          <a:r>
            <a:rPr lang="en-US" sz="1500" kern="1200">
              <a:solidFill>
                <a:schemeClr val="tx1"/>
              </a:solidFill>
            </a:rPr>
            <a:t>Boggle Word game</a:t>
          </a:r>
          <a:endParaRPr lang="en-US" sz="1500" u="none" kern="1200" baseline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500" u="sng" kern="1200" dirty="0"/>
        </a:p>
      </dsp:txBody>
      <dsp:txXfrm>
        <a:off x="4065020" y="859534"/>
        <a:ext cx="1759816" cy="1936011"/>
      </dsp:txXfrm>
    </dsp:sp>
    <dsp:sp modelId="{AE3975A2-9134-4683-A5DF-FB34486687FF}">
      <dsp:nvSpPr>
        <dsp:cNvPr id="0" name=""/>
        <dsp:cNvSpPr/>
      </dsp:nvSpPr>
      <dsp:spPr>
        <a:xfrm>
          <a:off x="4832" y="3354628"/>
          <a:ext cx="3440711" cy="1090792"/>
        </a:xfrm>
        <a:prstGeom prst="chevron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DEFINITION</a:t>
          </a:r>
        </a:p>
      </dsp:txBody>
      <dsp:txXfrm>
        <a:off x="550228" y="3354628"/>
        <a:ext cx="2349919" cy="1090792"/>
      </dsp:txXfrm>
    </dsp:sp>
    <dsp:sp modelId="{1A8C828C-CC6E-423E-81D4-05792E316110}">
      <dsp:nvSpPr>
        <dsp:cNvPr id="0" name=""/>
        <dsp:cNvSpPr/>
      </dsp:nvSpPr>
      <dsp:spPr>
        <a:xfrm>
          <a:off x="2948464" y="3037385"/>
          <a:ext cx="3783166" cy="1725280"/>
        </a:xfrm>
        <a:prstGeom prst="chevron">
          <a:avLst/>
        </a:prstGeom>
        <a:solidFill>
          <a:schemeClr val="accent2">
            <a:tint val="40000"/>
            <a:alpha val="90000"/>
            <a:hueOff val="262867"/>
            <a:satOff val="-43647"/>
            <a:lumOff val="-256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62867"/>
              <a:satOff val="-43647"/>
              <a:lumOff val="-25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solidFill>
              <a:schemeClr val="tx1"/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TRIE IS DIGITAL TREE OR PREFIX TREE  WHICH STORES STRINGS THAT CAN BE VISUALIZED AS GRAPH.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STRINGS CAN BE RETRIVED FROM THE STRUCTURE BY TRAVERSING DOWN A BRANCH PATH OF TREE.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3811104" y="3037385"/>
        <a:ext cx="2057886" cy="1725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EF1C8-2015-4270-96B7-B113B55890DA}">
      <dsp:nvSpPr>
        <dsp:cNvPr id="0" name=""/>
        <dsp:cNvSpPr/>
      </dsp:nvSpPr>
      <dsp:spPr>
        <a:xfrm>
          <a:off x="2052" y="1619163"/>
          <a:ext cx="2923875" cy="24115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44525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en-US" sz="1450" u="sng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1" kern="1200" dirty="0">
              <a:solidFill>
                <a:schemeClr val="tx1"/>
              </a:solidFill>
            </a:rPr>
            <a:t>Array pointer of size 26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1" kern="1200" dirty="0">
              <a:solidFill>
                <a:schemeClr val="tx1"/>
              </a:solidFill>
            </a:rPr>
            <a:t>Int data type to indicate if the word ends.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1" kern="1200" dirty="0">
              <a:solidFill>
                <a:schemeClr val="tx1"/>
              </a:solidFill>
            </a:rPr>
            <a:t>Char pointer for meaning.</a:t>
          </a:r>
        </a:p>
      </dsp:txBody>
      <dsp:txXfrm>
        <a:off x="57549" y="1674660"/>
        <a:ext cx="2812881" cy="1783823"/>
      </dsp:txXfrm>
    </dsp:sp>
    <dsp:sp modelId="{2DD07113-D83B-404E-B3C6-95CCF17DDDCA}">
      <dsp:nvSpPr>
        <dsp:cNvPr id="0" name=""/>
        <dsp:cNvSpPr/>
      </dsp:nvSpPr>
      <dsp:spPr>
        <a:xfrm>
          <a:off x="1702145" y="2398075"/>
          <a:ext cx="2922314" cy="2922314"/>
        </a:xfrm>
        <a:prstGeom prst="leftCircularArrow">
          <a:avLst>
            <a:gd name="adj1" fmla="val 2128"/>
            <a:gd name="adj2" fmla="val 255645"/>
            <a:gd name="adj3" fmla="val 2031155"/>
            <a:gd name="adj4" fmla="val 9024489"/>
            <a:gd name="adj5" fmla="val 248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7D5E9-6A1F-49EB-821B-EB07473DF542}">
      <dsp:nvSpPr>
        <dsp:cNvPr id="0" name=""/>
        <dsp:cNvSpPr/>
      </dsp:nvSpPr>
      <dsp:spPr>
        <a:xfrm>
          <a:off x="651802" y="3513980"/>
          <a:ext cx="2599000" cy="10335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Structure</a:t>
          </a:r>
        </a:p>
      </dsp:txBody>
      <dsp:txXfrm>
        <a:off x="682073" y="3544251"/>
        <a:ext cx="2538458" cy="972994"/>
      </dsp:txXfrm>
    </dsp:sp>
    <dsp:sp modelId="{377EEA5D-F94F-4139-8F9F-853500BB19E0}">
      <dsp:nvSpPr>
        <dsp:cNvPr id="0" name=""/>
        <dsp:cNvSpPr/>
      </dsp:nvSpPr>
      <dsp:spPr>
        <a:xfrm>
          <a:off x="3546872" y="1619163"/>
          <a:ext cx="2923875" cy="24115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kern="1200" dirty="0">
              <a:solidFill>
                <a:schemeClr val="tx1"/>
              </a:solidFill>
            </a:rPr>
            <a:t>Implement dictionary by storing the meaning where the word ends  .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chemeClr val="tx1"/>
              </a:solidFill>
            </a:rPr>
            <a:t>Implement related suggestion as while searching.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chemeClr val="tx1"/>
              </a:solidFill>
            </a:rPr>
            <a:t>Boggle Solver is also implemented</a:t>
          </a:r>
          <a:endParaRPr lang="en-IN" sz="1400" b="1" kern="1200" dirty="0"/>
        </a:p>
      </dsp:txBody>
      <dsp:txXfrm>
        <a:off x="3602369" y="2191428"/>
        <a:ext cx="2812881" cy="1783823"/>
      </dsp:txXfrm>
    </dsp:sp>
    <dsp:sp modelId="{543DDE7A-902A-4BE8-A8D7-DC858933E5E6}">
      <dsp:nvSpPr>
        <dsp:cNvPr id="0" name=""/>
        <dsp:cNvSpPr/>
      </dsp:nvSpPr>
      <dsp:spPr>
        <a:xfrm>
          <a:off x="4196622" y="1102394"/>
          <a:ext cx="2599000" cy="1033536"/>
        </a:xfrm>
        <a:prstGeom prst="roundRect">
          <a:avLst>
            <a:gd name="adj" fmla="val 10000"/>
          </a:avLst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Idea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Implementation</a:t>
          </a:r>
        </a:p>
      </dsp:txBody>
      <dsp:txXfrm>
        <a:off x="4226893" y="1132665"/>
        <a:ext cx="2538458" cy="9729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82E4F-DC9B-418D-8B5D-4B0B5035E96E}">
      <dsp:nvSpPr>
        <dsp:cNvPr id="0" name=""/>
        <dsp:cNvSpPr/>
      </dsp:nvSpPr>
      <dsp:spPr>
        <a:xfrm>
          <a:off x="-113335" y="-147322"/>
          <a:ext cx="6231367" cy="31317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u="sng" kern="1200" dirty="0">
              <a:solidFill>
                <a:schemeClr val="tx1"/>
              </a:solidFill>
            </a:rPr>
            <a:t>Functioning: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 3" panose="05040102010807070707" pitchFamily="18" charset="2"/>
            <a:buNone/>
          </a:pPr>
          <a:r>
            <a:rPr lang="en-US" sz="1600" kern="1200" dirty="0">
              <a:solidFill>
                <a:schemeClr val="tx1"/>
              </a:solidFill>
            </a:rPr>
            <a:t>1. Initialization of </a:t>
          </a:r>
          <a:r>
            <a:rPr lang="en-US" sz="1600" kern="1200" dirty="0" err="1">
              <a:solidFill>
                <a:schemeClr val="tx1"/>
              </a:solidFill>
            </a:rPr>
            <a:t>trie</a:t>
          </a:r>
          <a:r>
            <a:rPr lang="en-US" sz="1600" kern="1200" dirty="0">
              <a:solidFill>
                <a:schemeClr val="tx1"/>
              </a:solidFill>
            </a:rPr>
            <a:t>/create </a:t>
          </a:r>
          <a:r>
            <a:rPr lang="en-US" sz="1600" kern="1200" dirty="0" err="1">
              <a:solidFill>
                <a:schemeClr val="tx1"/>
              </a:solidFill>
            </a:rPr>
            <a:t>trie</a:t>
          </a:r>
          <a:r>
            <a:rPr lang="en-US" sz="1600" kern="1200" dirty="0">
              <a:solidFill>
                <a:schemeClr val="tx1"/>
              </a:solidFill>
            </a:rPr>
            <a:t>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 3" panose="05040102010807070707" pitchFamily="18" charset="2"/>
            <a:buNone/>
          </a:pPr>
          <a:r>
            <a:rPr lang="en-US" sz="1600" kern="1200" dirty="0">
              <a:solidFill>
                <a:schemeClr val="tx1"/>
              </a:solidFill>
            </a:rPr>
            <a:t>2. Loading data from file into </a:t>
          </a:r>
          <a:r>
            <a:rPr lang="en-US" sz="1600" kern="1200" dirty="0" err="1">
              <a:solidFill>
                <a:schemeClr val="tx1"/>
              </a:solidFill>
            </a:rPr>
            <a:t>trie</a:t>
          </a:r>
          <a:endParaRPr lang="en-US" sz="1600" kern="1200" dirty="0">
            <a:solidFill>
              <a:schemeClr val="tx1"/>
            </a:solidFill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 3" panose="05040102010807070707" pitchFamily="18" charset="2"/>
            <a:buNone/>
          </a:pPr>
          <a:r>
            <a:rPr lang="en-US" sz="1600" kern="1200" dirty="0">
              <a:solidFill>
                <a:schemeClr val="tx1"/>
              </a:solidFill>
            </a:rPr>
            <a:t>3. Adding word into file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 3" panose="05040102010807070707" pitchFamily="18" charset="2"/>
            <a:buNone/>
          </a:pPr>
          <a:r>
            <a:rPr lang="en-US" sz="1600" kern="1200" dirty="0">
              <a:solidFill>
                <a:schemeClr val="tx1"/>
              </a:solidFill>
            </a:rPr>
            <a:t>4. Insertion of data/information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 3" panose="05040102010807070707" pitchFamily="18" charset="2"/>
            <a:buNone/>
          </a:pPr>
          <a:r>
            <a:rPr lang="en-US" sz="1600" kern="1200" dirty="0">
              <a:solidFill>
                <a:schemeClr val="tx1"/>
              </a:solidFill>
            </a:rPr>
            <a:t>5. Searching operation.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 3" panose="05040102010807070707" pitchFamily="18" charset="2"/>
            <a:buNone/>
          </a:pPr>
          <a:r>
            <a:rPr lang="en-US" sz="1600" kern="1200" dirty="0">
              <a:solidFill>
                <a:schemeClr val="tx1"/>
              </a:solidFill>
            </a:rPr>
            <a:t>6. Autosuggesting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 3" panose="05040102010807070707" pitchFamily="18" charset="2"/>
            <a:buNone/>
          </a:pPr>
          <a:r>
            <a:rPr lang="en-US" sz="1600" kern="1200" dirty="0">
              <a:solidFill>
                <a:schemeClr val="tx1"/>
              </a:solidFill>
            </a:rPr>
            <a:t>7. Deleting /Destroying the loaded </a:t>
          </a:r>
          <a:r>
            <a:rPr lang="en-US" sz="1600" kern="1200" dirty="0" err="1">
              <a:solidFill>
                <a:schemeClr val="tx1"/>
              </a:solidFill>
            </a:rPr>
            <a:t>trie</a:t>
          </a:r>
          <a:endParaRPr lang="en-US" sz="1600" kern="1200" dirty="0">
            <a:solidFill>
              <a:schemeClr val="tx1"/>
            </a:solidFill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 3" panose="05040102010807070707" pitchFamily="18" charset="2"/>
            <a:buNone/>
          </a:pPr>
          <a:r>
            <a:rPr lang="en-US" sz="1600" kern="1200" dirty="0">
              <a:solidFill>
                <a:schemeClr val="tx1"/>
              </a:solidFill>
            </a:rPr>
            <a:t>8. Boggle solver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 3" panose="05040102010807070707" pitchFamily="18" charset="2"/>
            <a:buNone/>
          </a:pPr>
          <a:r>
            <a:rPr lang="en-US" sz="1600" kern="1200" dirty="0">
              <a:solidFill>
                <a:schemeClr val="tx1"/>
              </a:solidFill>
            </a:rPr>
            <a:t>9. Linked list for solving boggle.</a:t>
          </a:r>
          <a:endParaRPr lang="en-US" sz="1600" kern="1200" dirty="0"/>
        </a:p>
      </dsp:txBody>
      <dsp:txXfrm>
        <a:off x="-21609" y="-55596"/>
        <a:ext cx="3374522" cy="2948299"/>
      </dsp:txXfrm>
    </dsp:sp>
    <dsp:sp modelId="{F4D0A05F-E548-4D99-8F96-96AEDCE53278}">
      <dsp:nvSpPr>
        <dsp:cNvPr id="0" name=""/>
        <dsp:cNvSpPr/>
      </dsp:nvSpPr>
      <dsp:spPr>
        <a:xfrm>
          <a:off x="1132987" y="3254774"/>
          <a:ext cx="5778023" cy="2542460"/>
        </a:xfrm>
        <a:prstGeom prst="roundRect">
          <a:avLst>
            <a:gd name="adj" fmla="val 10000"/>
          </a:avLst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 3" panose="05040102010807070707" pitchFamily="18" charset="2"/>
            <a:buNone/>
          </a:pPr>
          <a:endParaRPr lang="en-US" sz="1600" b="1" i="0" u="sng" kern="1200" dirty="0">
            <a:solidFill>
              <a:schemeClr val="tx1"/>
            </a:solidFill>
          </a:endParaRPr>
        </a:p>
      </dsp:txBody>
      <dsp:txXfrm>
        <a:off x="1207453" y="3329240"/>
        <a:ext cx="2956841" cy="2393528"/>
      </dsp:txXfrm>
    </dsp:sp>
    <dsp:sp modelId="{A4E5F7C8-6D8F-471D-A283-1C37FA026B39}">
      <dsp:nvSpPr>
        <dsp:cNvPr id="0" name=""/>
        <dsp:cNvSpPr/>
      </dsp:nvSpPr>
      <dsp:spPr>
        <a:xfrm>
          <a:off x="4238760" y="2145979"/>
          <a:ext cx="1652599" cy="16525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10595" y="2145979"/>
        <a:ext cx="908929" cy="12435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6CD93-81F9-49BE-AC57-5767379B1C45}">
      <dsp:nvSpPr>
        <dsp:cNvPr id="0" name=""/>
        <dsp:cNvSpPr/>
      </dsp:nvSpPr>
      <dsp:spPr>
        <a:xfrm>
          <a:off x="3687710" y="3050042"/>
          <a:ext cx="3727829" cy="3727829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effectLst/>
            </a:rPr>
            <a:t>Dictionary: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n is length of words and m is total words</a:t>
          </a:r>
          <a:endParaRPr lang="en-US" sz="1500" kern="1200" dirty="0">
            <a:solidFill>
              <a:schemeClr val="tx1"/>
            </a:solidFill>
            <a:effectLst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effectLst/>
            </a:rPr>
            <a:t>Insertion Function: O(n)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effectLst/>
            </a:rPr>
            <a:t>Delete : O(1)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effectLst/>
            </a:rPr>
            <a:t>Add word : O(1)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effectLst/>
            </a:rPr>
            <a:t>Load Dictionary : O(n)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effectLst/>
            </a:rPr>
            <a:t>Destroy : O(m*n)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effectLst/>
            </a:rPr>
            <a:t>Delete Word : O(n)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effectLst/>
            </a:rPr>
            <a:t> Display : O(n)</a:t>
          </a:r>
        </a:p>
      </dsp:txBody>
      <dsp:txXfrm>
        <a:off x="4437169" y="3923268"/>
        <a:ext cx="2228911" cy="1916181"/>
      </dsp:txXfrm>
    </dsp:sp>
    <dsp:sp modelId="{72839FB1-8BD5-44DB-9691-30E8E4911CDA}">
      <dsp:nvSpPr>
        <dsp:cNvPr id="0" name=""/>
        <dsp:cNvSpPr/>
      </dsp:nvSpPr>
      <dsp:spPr>
        <a:xfrm>
          <a:off x="1518791" y="2168919"/>
          <a:ext cx="2711148" cy="2711148"/>
        </a:xfrm>
        <a:prstGeom prst="gear6">
          <a:avLst/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b="0" kern="1200" dirty="0">
              <a:solidFill>
                <a:schemeClr val="tx1"/>
              </a:solidFill>
            </a:rPr>
            <a:t>Linked List</a:t>
          </a:r>
        </a:p>
        <a:p>
          <a:pPr marL="0" lvl="0" indent="0" algn="l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b="0" kern="1200" dirty="0">
              <a:solidFill>
                <a:schemeClr val="tx1"/>
              </a:solidFill>
            </a:rPr>
            <a:t>Insertion : </a:t>
          </a:r>
          <a:r>
            <a:rPr lang="en-US" sz="1350" b="0" kern="1200" dirty="0" err="1">
              <a:solidFill>
                <a:schemeClr val="tx1"/>
              </a:solidFill>
            </a:rPr>
            <a:t>Oin</a:t>
          </a:r>
          <a:r>
            <a:rPr lang="en-US" sz="1350" b="0" kern="1200" dirty="0">
              <a:solidFill>
                <a:schemeClr val="tx1"/>
              </a:solidFill>
            </a:rPr>
            <a:t>)</a:t>
          </a:r>
        </a:p>
        <a:p>
          <a:pPr marL="0" lvl="0" indent="0" algn="l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b="0" kern="1200" dirty="0">
              <a:solidFill>
                <a:schemeClr val="tx1"/>
              </a:solidFill>
            </a:rPr>
            <a:t>Remove Node : O(n)</a:t>
          </a:r>
        </a:p>
        <a:p>
          <a:pPr marL="0" lvl="0" indent="0" algn="l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b="0" kern="1200" dirty="0">
              <a:solidFill>
                <a:schemeClr val="tx1"/>
              </a:solidFill>
            </a:rPr>
            <a:t>Deletion : O(n)</a:t>
          </a:r>
        </a:p>
        <a:p>
          <a:pPr marL="0" lvl="0" indent="0" algn="l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b="0" kern="1200" dirty="0">
              <a:solidFill>
                <a:schemeClr val="tx1"/>
              </a:solidFill>
            </a:rPr>
            <a:t>Get : O(1)</a:t>
          </a:r>
        </a:p>
      </dsp:txBody>
      <dsp:txXfrm>
        <a:off x="2201331" y="2855584"/>
        <a:ext cx="1346068" cy="1337818"/>
      </dsp:txXfrm>
    </dsp:sp>
    <dsp:sp modelId="{252DA927-70B1-45B9-AA12-EE880E70DF22}">
      <dsp:nvSpPr>
        <dsp:cNvPr id="0" name=""/>
        <dsp:cNvSpPr/>
      </dsp:nvSpPr>
      <dsp:spPr>
        <a:xfrm rot="20700000">
          <a:off x="3037311" y="298503"/>
          <a:ext cx="2656372" cy="2656372"/>
        </a:xfrm>
        <a:prstGeom prst="gear6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Boggle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Load Boggle : O(n) : n is number of elements to be inserted</a:t>
          </a:r>
        </a:p>
      </dsp:txBody>
      <dsp:txXfrm rot="-20700000">
        <a:off x="3619932" y="881123"/>
        <a:ext cx="1491131" cy="1491131"/>
      </dsp:txXfrm>
    </dsp:sp>
    <dsp:sp modelId="{CD3A3E8F-8DA6-4996-A2F1-40CB088E5A69}">
      <dsp:nvSpPr>
        <dsp:cNvPr id="0" name=""/>
        <dsp:cNvSpPr/>
      </dsp:nvSpPr>
      <dsp:spPr>
        <a:xfrm>
          <a:off x="3430332" y="2470717"/>
          <a:ext cx="4771621" cy="4771621"/>
        </a:xfrm>
        <a:prstGeom prst="circularArrow">
          <a:avLst>
            <a:gd name="adj1" fmla="val 4687"/>
            <a:gd name="adj2" fmla="val 299029"/>
            <a:gd name="adj3" fmla="val 2555948"/>
            <a:gd name="adj4" fmla="val 15778094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7EF1C-774F-4ABA-9737-FEA0C63980D7}">
      <dsp:nvSpPr>
        <dsp:cNvPr id="0" name=""/>
        <dsp:cNvSpPr/>
      </dsp:nvSpPr>
      <dsp:spPr>
        <a:xfrm>
          <a:off x="1038652" y="1557956"/>
          <a:ext cx="3466881" cy="346688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F78B6-F5BE-407F-A22D-9C74D125B22F}">
      <dsp:nvSpPr>
        <dsp:cNvPr id="0" name=""/>
        <dsp:cNvSpPr/>
      </dsp:nvSpPr>
      <dsp:spPr>
        <a:xfrm>
          <a:off x="2422865" y="-294429"/>
          <a:ext cx="3737996" cy="37379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-12683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Autofit/>
          </a:bodyPr>
          <a:lstStyle/>
          <a:p>
            <a:pPr algn="ctr"/>
            <a:r>
              <a:rPr lang="en-US" sz="3500" dirty="0">
                <a:solidFill>
                  <a:schemeClr val="tx1"/>
                </a:solidFill>
              </a:rPr>
              <a:t>Boggle Solver + </a:t>
            </a:r>
            <a:br>
              <a:rPr lang="en-US" sz="3500" dirty="0">
                <a:solidFill>
                  <a:schemeClr val="tx1"/>
                </a:solidFill>
              </a:rPr>
            </a:br>
            <a:r>
              <a:rPr lang="en-US" sz="3500" dirty="0">
                <a:solidFill>
                  <a:schemeClr val="tx1"/>
                </a:solidFill>
              </a:rPr>
              <a:t>Dictionary (Using Trie Data Structure)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Name : Nisarg Shah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MIS : 112003127 Div2 S3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Trie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 Data structure</a:t>
            </a:r>
          </a:p>
        </p:txBody>
      </p:sp>
      <p:graphicFrame>
        <p:nvGraphicFramePr>
          <p:cNvPr id="7" name="Content Placeholder 2" descr="SmartArt timeline">
            <a:extLst>
              <a:ext uri="{FF2B5EF4-FFF2-40B4-BE49-F238E27FC236}">
                <a16:creationId xmlns:a16="http://schemas.microsoft.com/office/drawing/2014/main" id="{4279E28C-3AD3-4230-B1D6-C039672D1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11392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Structure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&amp;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Idea</a:t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2" descr="SmartArt timeline">
            <a:extLst>
              <a:ext uri="{FF2B5EF4-FFF2-40B4-BE49-F238E27FC236}">
                <a16:creationId xmlns:a16="http://schemas.microsoft.com/office/drawing/2014/main" id="{4279E28C-3AD3-4230-B1D6-C039672D1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27374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769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Functioning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of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Project</a:t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2" descr="SmartArt timeline">
            <a:extLst>
              <a:ext uri="{FF2B5EF4-FFF2-40B4-BE49-F238E27FC236}">
                <a16:creationId xmlns:a16="http://schemas.microsoft.com/office/drawing/2014/main" id="{4279E28C-3AD3-4230-B1D6-C039672D1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505452"/>
              </p:ext>
            </p:extLst>
          </p:nvPr>
        </p:nvGraphicFramePr>
        <p:xfrm>
          <a:off x="4619314" y="499978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A13A84-2D55-4DF4-98F0-53291A44B21C}"/>
              </a:ext>
            </a:extLst>
          </p:cNvPr>
          <p:cNvSpPr txBox="1"/>
          <p:nvPr/>
        </p:nvSpPr>
        <p:spPr>
          <a:xfrm>
            <a:off x="5920033" y="4025244"/>
            <a:ext cx="46662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1600" dirty="0">
                <a:solidFill>
                  <a:schemeClr val="tx1"/>
                </a:solidFill>
              </a:rPr>
              <a:t>Data Structures Used : 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Trie used to create Dictionary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File Handling which is required for loading words and meaning from text file and also to add word into file.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Linked list to Traverse The Path in boggle .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An array structure is used which will be required for avoiding the revisit to same location again</a:t>
            </a:r>
            <a:endParaRPr lang="en-US" sz="1600" i="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54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Analysis</a:t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2" descr="SmartArt timeline">
            <a:extLst>
              <a:ext uri="{FF2B5EF4-FFF2-40B4-BE49-F238E27FC236}">
                <a16:creationId xmlns:a16="http://schemas.microsoft.com/office/drawing/2014/main" id="{4279E28C-3AD3-4230-B1D6-C039672D1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335793"/>
              </p:ext>
            </p:extLst>
          </p:nvPr>
        </p:nvGraphicFramePr>
        <p:xfrm>
          <a:off x="4050807" y="0"/>
          <a:ext cx="8053209" cy="677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019591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{169BB43B-C3FF-40F3-9B74-29AAD1AEE74E}tf11429527_win32</Template>
  <TotalTime>111</TotalTime>
  <Words>363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Wingdings 3</vt:lpstr>
      <vt:lpstr>1_RetrospectVTI</vt:lpstr>
      <vt:lpstr>Boggle Solver +  Dictionary (Using Trie Data Structure)</vt:lpstr>
      <vt:lpstr>Trie  Data structure</vt:lpstr>
      <vt:lpstr>Structure &amp; Idea </vt:lpstr>
      <vt:lpstr>Functioning of Project </vt:lpstr>
      <vt:lpstr>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Boggle Solver +  Dictionary (Using Trie Data Structure)</dc:title>
  <dc:creator>Nisarg Shah</dc:creator>
  <cp:lastModifiedBy>Nisarg Shah</cp:lastModifiedBy>
  <cp:revision>1</cp:revision>
  <dcterms:created xsi:type="dcterms:W3CDTF">2022-05-03T17:08:30Z</dcterms:created>
  <dcterms:modified xsi:type="dcterms:W3CDTF">2022-05-03T18:59:38Z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