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Vendas e produtos totais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total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3ee7277-e5d2-4b80-83ef-bb317438368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20d213dcd104907" /><Relationship Type="http://schemas.openxmlformats.org/officeDocument/2006/relationships/slideLayout" Target="/ppt/slideLayouts/slideLayout8.xml" Id="R66ab37ec5d6341aa" /><Relationship Type="http://schemas.openxmlformats.org/officeDocument/2006/relationships/hyperlink" Target="https://app.powerbi.com/groups/me/reports/f3ee7277-e5d2-4b80-83ef-bb3174383681/?pbi_source=PowerPoint" TargetMode="External" Id="RelId0" /><Relationship Type="http://schemas.openxmlformats.org/officeDocument/2006/relationships/image" Target="/ppt/media/image4.png" Id="imgId32342244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Primeiro Desafio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28/05/2025 20:16:22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28/05/2025 18:39:24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endas e produtos totais por país ,Lucro total por País ,Lucro por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34224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