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12B4-B892-C162-2BC7-AA1E11D43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F7192-2000-EDA7-A3CA-2C93892D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1A89F-CE02-2775-8E79-458B441D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B6EC-9639-4DEB-9228-0EA033DA4AD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DDA1E-F98A-2769-EB15-F9E9609B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BAD6C-06DE-7737-4406-105DF3BD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8207-9A61-43AE-9659-FD9E8C167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4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DA7A-84C5-64DB-51F7-3DF124AE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DDE7C-3981-6C76-5335-3E75C845D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8BA1-2593-4952-295C-634A646F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B6EC-9639-4DEB-9228-0EA033DA4AD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659B2-139F-FDE2-1D7A-16AB69F4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F3514-400B-CC40-FDCE-BBA900F0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8207-9A61-43AE-9659-FD9E8C167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79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84E99-589F-A378-FA64-30B32078D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975CB-470F-126D-C0D7-19D2C4F95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19880-8A75-34DD-7E5B-14E59782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B6EC-9639-4DEB-9228-0EA033DA4AD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3224-ACB0-903E-B0E6-5E415F8B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54FA2-A9BC-DD7E-0C4A-B43A55B1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8207-9A61-43AE-9659-FD9E8C167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48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86D3-0343-FD02-3CFB-6893453C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BDF52-F822-0110-20FD-D0084A27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95B02-3002-B823-B749-C7D910FE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B6EC-9639-4DEB-9228-0EA033DA4AD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864A0-584C-167C-723C-0464B550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5E766-475A-171B-75DA-AB753E24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8207-9A61-43AE-9659-FD9E8C167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70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4810-19B4-FC13-3EEE-BD7461E6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40403-26FA-2A2F-5513-2525E0252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D303-CB99-4253-6800-E179D445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B6EC-9639-4DEB-9228-0EA033DA4AD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94457-9E72-8DF8-FBD3-FF53B1F7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B3B42-0E71-73F7-A5E8-3DFA765F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8207-9A61-43AE-9659-FD9E8C167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80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C803-3B28-7675-FC7E-85163B6E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229A-BA21-A088-C635-7A673CF3A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4E661-5F32-2947-39A3-37EBEA22C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F3FD3-A063-C4F9-9E4B-AF178416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B6EC-9639-4DEB-9228-0EA033DA4AD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938D6-B187-DB00-8959-39155A1F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E0C08-0C74-F219-093D-DC238B2C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8207-9A61-43AE-9659-FD9E8C167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81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0D8C-3AE7-1D18-EF1C-A89B6565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61235-03BC-8AC4-0E17-072B4F0A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B8F92-111D-7132-23E8-FF14A6A92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C2713-D7DA-636B-A634-04E4FD647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18D11-8412-59B8-3F2C-AA8801C9F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42FCA-1E14-0059-C0CC-9E9D5AA5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B6EC-9639-4DEB-9228-0EA033DA4AD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0FFAA-B801-D977-784C-53B3B1D8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2C7AC-15C7-405A-56A0-22442D5E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8207-9A61-43AE-9659-FD9E8C167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22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123A-89CB-7593-4E02-35E69E92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CDE06-FE60-03D4-04C3-62FC5649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B6EC-9639-4DEB-9228-0EA033DA4AD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40AA6-BBC6-BF75-F72D-5F700F01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CA0B3-6733-4F2C-B9F0-794F52E0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8207-9A61-43AE-9659-FD9E8C167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4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6D908-3B4D-C61D-5FB5-48D9097C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B6EC-9639-4DEB-9228-0EA033DA4AD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9DFFD-E7ED-C606-AB51-A3493DE3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B653E-97F7-B9F5-6805-0C7D9648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8207-9A61-43AE-9659-FD9E8C167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89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ED33-9538-5031-BA73-D9835512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57F70-8864-C863-D397-D29FFEDA2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AFF4E-EDA3-E8EA-F5E7-CC021F9FD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76FC-DC17-BE73-921A-1E1260E6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B6EC-9639-4DEB-9228-0EA033DA4AD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C5642-303B-2FB7-7D4C-5150EA2B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3FB80-DE11-BA38-4F6D-EA2A35C6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8207-9A61-43AE-9659-FD9E8C167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33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A11F-13FE-7FD8-A3D3-CCA47CC6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0F6B-C148-9637-7217-736B6D02C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69102-F63D-BE98-2461-DDCD865D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5F137-B5B3-0CED-4E0D-0C71B5CA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B6EC-9639-4DEB-9228-0EA033DA4AD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1DE3-73D8-022F-EF63-2C823395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D3C8-FA98-A3BB-E01B-9EDE3162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8207-9A61-43AE-9659-FD9E8C167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7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08350-A049-B966-2CDA-E86B946C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74E1A-5E2A-1936-06C1-96E705ADD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8BEF1-7A5C-281D-4FA9-F83EFA3E7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3B6EC-9639-4DEB-9228-0EA033DA4AD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4CA78-9DEB-E1C8-E102-D3D6700CF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F88AD-4B51-8270-DF07-4825C1A0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8207-9A61-43AE-9659-FD9E8C167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23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30756D-7546-E9C2-CA10-399A9534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College Marketplace App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BAAC7-603E-F05B-D605-4591E365C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platform for students and sellers within a college to buy and sell products efficiently.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Key Features: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Seller Portal:</a:t>
            </a:r>
            <a:r>
              <a:rPr lang="en-US" dirty="0"/>
              <a:t> Store registration, product management, order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Student Portal:</a:t>
            </a:r>
            <a:r>
              <a:rPr lang="en-US" dirty="0"/>
              <a:t> Product browsing, cart &amp; checkout, order History,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01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CCAD0D-E091-659D-3734-4635F3530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2868"/>
            <a:ext cx="5181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Tech Stack</a:t>
            </a:r>
          </a:p>
          <a:p>
            <a:r>
              <a:rPr lang="en-IN" b="1" dirty="0"/>
              <a:t>Frontend:</a:t>
            </a:r>
            <a:r>
              <a:rPr lang="en-IN" dirty="0"/>
              <a:t> React + Material UI</a:t>
            </a:r>
          </a:p>
          <a:p>
            <a:r>
              <a:rPr lang="en-IN" b="1" dirty="0"/>
              <a:t>Backend:</a:t>
            </a:r>
            <a:r>
              <a:rPr lang="en-IN" dirty="0"/>
              <a:t> Express.js + MongoDB</a:t>
            </a:r>
          </a:p>
          <a:p>
            <a:r>
              <a:rPr lang="en-IN" b="1" dirty="0"/>
              <a:t>Database:</a:t>
            </a:r>
            <a:r>
              <a:rPr lang="en-IN" dirty="0"/>
              <a:t> MongoDB</a:t>
            </a:r>
          </a:p>
          <a:p>
            <a:r>
              <a:rPr lang="en-IN" b="1" dirty="0"/>
              <a:t>APIs:</a:t>
            </a:r>
            <a:r>
              <a:rPr lang="en-IN" dirty="0"/>
              <a:t> RESTful APIs for authentication, product management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B9291-76F3-CD61-E6FE-0F092D31F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992868"/>
            <a:ext cx="5181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Implementation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 Design (MongoDB collections for users, products, orders)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Backend (Express.js with REST APIs for user authentication, orders, and products)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Frontend (React with Material UI for UI components)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3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0629-B869-11B3-2A6E-1BD2D260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CBDC4F-0A80-CAC2-162B-333E769FB3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2E0485-37B4-3C0D-3C17-789647AE2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19" y="0"/>
            <a:ext cx="11558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2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8A21-57B6-2311-A905-72B2283D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87F0-7CC1-FBA3-ECD5-9D3AD79714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A1B2B-3B7D-5C44-599A-5E19F06161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2DB5C2-2083-F3E2-2063-FA188C121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9" y="0"/>
            <a:ext cx="11524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7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College Marketplace App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suprit naik</dc:creator>
  <cp:lastModifiedBy>suprit naik</cp:lastModifiedBy>
  <cp:revision>1</cp:revision>
  <dcterms:created xsi:type="dcterms:W3CDTF">2025-03-17T20:44:16Z</dcterms:created>
  <dcterms:modified xsi:type="dcterms:W3CDTF">2025-03-17T20:44:39Z</dcterms:modified>
</cp:coreProperties>
</file>