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25769" autoAdjust="0"/>
  </p:normalViewPr>
  <p:slideViewPr>
    <p:cSldViewPr snapToGrid="0">
      <p:cViewPr varScale="1">
        <p:scale>
          <a:sx n="86" d="100"/>
          <a:sy n="86" d="100"/>
        </p:scale>
        <p:origin x="4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81BC0-4788-4424-8477-1C8536F32BD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6AFA1-64B7-47FE-8C15-9DF748916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7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AFA1-64B7-47FE-8C15-9DF748916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0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Purpose: Understand data distribution and </a:t>
            </a:r>
            <a:r>
              <a:rPr lang="en-US" dirty="0" err="1"/>
              <a:t>relationships.Key</a:t>
            </a:r>
            <a:r>
              <a:rPr lang="en-US" dirty="0"/>
              <a:t> findings and </a:t>
            </a:r>
            <a:r>
              <a:rPr lang="en-US"/>
              <a:t>initial insight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AFA1-64B7-47FE-8C15-9DF748916F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3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0B22-2031-09AB-6179-82DB8F681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CUSTOMER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1A935-B248-A7BA-EC2D-796DEC80D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Data Science Approach</a:t>
            </a:r>
          </a:p>
          <a:p>
            <a:r>
              <a:rPr lang="en-US" dirty="0"/>
              <a:t>IAN NZANGI</a:t>
            </a:r>
          </a:p>
          <a:p>
            <a:r>
              <a:rPr lang="en-US" dirty="0"/>
              <a:t>1 JUNE 2024</a:t>
            </a:r>
          </a:p>
        </p:txBody>
      </p:sp>
    </p:spTree>
    <p:extLst>
      <p:ext uri="{BB962C8B-B14F-4D97-AF65-F5344CB8AC3E}">
        <p14:creationId xmlns:p14="http://schemas.microsoft.com/office/powerpoint/2010/main" val="392272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3FDE-6F8A-19D9-1729-9260E2E0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 (Logistic Regression)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020C-7C16-112A-1872-88E5348B8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84.9%</a:t>
            </a:r>
          </a:p>
          <a:p>
            <a:r>
              <a:rPr lang="en-US" dirty="0"/>
              <a:t>Precision: 0.0</a:t>
            </a:r>
          </a:p>
          <a:p>
            <a:r>
              <a:rPr lang="en-US" dirty="0"/>
              <a:t>Recall: 0.0</a:t>
            </a:r>
          </a:p>
          <a:p>
            <a:r>
              <a:rPr lang="en-US" dirty="0"/>
              <a:t>F1 Score: 0.0</a:t>
            </a:r>
          </a:p>
          <a:p>
            <a:r>
              <a:rPr lang="en-US" dirty="0"/>
              <a:t>ROC AUC Score: 0.5</a:t>
            </a:r>
          </a:p>
          <a:p>
            <a:r>
              <a:rPr lang="en-US" dirty="0"/>
              <a:t>Conclusion- Decent accuracy but poor precision, recall, and F1 score.</a:t>
            </a:r>
          </a:p>
        </p:txBody>
      </p:sp>
    </p:spTree>
    <p:extLst>
      <p:ext uri="{BB962C8B-B14F-4D97-AF65-F5344CB8AC3E}">
        <p14:creationId xmlns:p14="http://schemas.microsoft.com/office/powerpoint/2010/main" val="408032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9988-3175-DBB6-2448-A68688AA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599AC-AA92-0497-09CE-3483C5185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93.7%</a:t>
            </a:r>
          </a:p>
          <a:p>
            <a:r>
              <a:rPr lang="en-US" dirty="0"/>
              <a:t>Precision: 76.1%</a:t>
            </a:r>
          </a:p>
          <a:p>
            <a:r>
              <a:rPr lang="en-US" dirty="0"/>
              <a:t>Recall: 85.1%</a:t>
            </a:r>
          </a:p>
          <a:p>
            <a:r>
              <a:rPr lang="en-US" dirty="0"/>
              <a:t>F1 Score: 80.4%</a:t>
            </a:r>
          </a:p>
          <a:p>
            <a:r>
              <a:rPr lang="en-US" dirty="0"/>
              <a:t>ROC AUC Score: 90.2</a:t>
            </a:r>
          </a:p>
          <a:p>
            <a:r>
              <a:rPr lang="en-US" dirty="0"/>
              <a:t>Conclusion- Improved performance over baseline model.</a:t>
            </a:r>
          </a:p>
        </p:txBody>
      </p:sp>
    </p:spTree>
    <p:extLst>
      <p:ext uri="{BB962C8B-B14F-4D97-AF65-F5344CB8AC3E}">
        <p14:creationId xmlns:p14="http://schemas.microsoft.com/office/powerpoint/2010/main" val="392613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BA41-F22D-0C1C-C64F-D01EEDC7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E478-C88F-15A7-A2CC-556D9284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shows significant improvement in performance.</a:t>
            </a:r>
          </a:p>
        </p:txBody>
      </p:sp>
    </p:spTree>
    <p:extLst>
      <p:ext uri="{BB962C8B-B14F-4D97-AF65-F5344CB8AC3E}">
        <p14:creationId xmlns:p14="http://schemas.microsoft.com/office/powerpoint/2010/main" val="129769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DCCB-7B8D-C157-C57B-FA21E220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Real-World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7AF7F-CE86-AE60-E48A-70C0EAA8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classifier recommended for predicting customer churn.</a:t>
            </a:r>
          </a:p>
          <a:p>
            <a:r>
              <a:rPr lang="en-US" dirty="0"/>
              <a:t>Enhance the services and features in the $45 to $65 range to ensure continued satisfaction and value perception.</a:t>
            </a:r>
          </a:p>
          <a:p>
            <a:r>
              <a:rPr lang="en-US" dirty="0"/>
              <a:t>Invest in improving service quality to reduce the need for customer service interactions and enhance overall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99660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ED4E-FFC3-53CA-220D-7A2E8DB95E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62241-5ECA-829B-D831-79778F6C7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Ian </a:t>
            </a:r>
            <a:r>
              <a:rPr lang="en-US" dirty="0" err="1"/>
              <a:t>nzangi</a:t>
            </a:r>
            <a:endParaRPr lang="en-US" dirty="0"/>
          </a:p>
          <a:p>
            <a:pPr algn="ctr"/>
            <a:r>
              <a:rPr lang="en-US" cap="none" dirty="0"/>
              <a:t>iannzangi@student.moringaschool.com</a:t>
            </a:r>
          </a:p>
        </p:txBody>
      </p:sp>
    </p:spTree>
    <p:extLst>
      <p:ext uri="{BB962C8B-B14F-4D97-AF65-F5344CB8AC3E}">
        <p14:creationId xmlns:p14="http://schemas.microsoft.com/office/powerpoint/2010/main" val="45707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8F07-EDB0-E28A-D387-DF66D65F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261A-C787-C39D-FA72-C8FF320B9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Predict customer churn using machine learning.</a:t>
            </a:r>
          </a:p>
          <a:p>
            <a:r>
              <a:rPr lang="en-US" dirty="0"/>
              <a:t>Methodology: Data preprocessing, exploratory data analysis, feature engineering, model training and evaluation.</a:t>
            </a:r>
          </a:p>
        </p:txBody>
      </p:sp>
    </p:spTree>
    <p:extLst>
      <p:ext uri="{BB962C8B-B14F-4D97-AF65-F5344CB8AC3E}">
        <p14:creationId xmlns:p14="http://schemas.microsoft.com/office/powerpoint/2010/main" val="166749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C1CA-0ACC-F0D7-24B3-00CB3147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3B189-7A99-6F9D-09A2-2BC385FB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SyriaTel</a:t>
            </a:r>
            <a:r>
              <a:rPr lang="en-US" dirty="0"/>
              <a:t> Dataset (3,333 rows, 21 columns) </a:t>
            </a:r>
          </a:p>
          <a:p>
            <a:r>
              <a:rPr lang="en-US" dirty="0"/>
              <a:t>Key features: Account length, area code, international plan, etc.</a:t>
            </a:r>
          </a:p>
          <a:p>
            <a:r>
              <a:rPr lang="en-US" dirty="0"/>
              <a:t>Target variable: Churn status.</a:t>
            </a:r>
          </a:p>
        </p:txBody>
      </p:sp>
    </p:spTree>
    <p:extLst>
      <p:ext uri="{BB962C8B-B14F-4D97-AF65-F5344CB8AC3E}">
        <p14:creationId xmlns:p14="http://schemas.microsoft.com/office/powerpoint/2010/main" val="167024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8941-E4B4-4909-E537-1B720B8B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78CFF-59F0-5A72-19A6-B528740D80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6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C516-75C5-A82B-0949-5320DE6C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Corelation</a:t>
            </a:r>
            <a:r>
              <a:rPr lang="en-US" dirty="0"/>
              <a:t>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F410A2-0EB7-F891-7DCB-86792B353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020" y="2016125"/>
            <a:ext cx="3692285" cy="3449638"/>
          </a:xfrm>
        </p:spPr>
      </p:pic>
    </p:spTree>
    <p:extLst>
      <p:ext uri="{BB962C8B-B14F-4D97-AF65-F5344CB8AC3E}">
        <p14:creationId xmlns:p14="http://schemas.microsoft.com/office/powerpoint/2010/main" val="98636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A214-F9A4-4B50-CEC7-B60A46C2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A8C56-495D-9711-6FB8-278CF0E5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High correlations (e.g., total monthly charges vs total day minutes).</a:t>
            </a:r>
          </a:p>
        </p:txBody>
      </p:sp>
    </p:spTree>
    <p:extLst>
      <p:ext uri="{BB962C8B-B14F-4D97-AF65-F5344CB8AC3E}">
        <p14:creationId xmlns:p14="http://schemas.microsoft.com/office/powerpoint/2010/main" val="16168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EF88-9338-25F3-8340-E567D422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EE3A-E7F1-4BE2-C63D-7DFAD6F6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Boxplots for customer service calls and total monthly charges</a:t>
            </a:r>
          </a:p>
        </p:txBody>
      </p:sp>
    </p:spTree>
    <p:extLst>
      <p:ext uri="{BB962C8B-B14F-4D97-AF65-F5344CB8AC3E}">
        <p14:creationId xmlns:p14="http://schemas.microsoft.com/office/powerpoint/2010/main" val="207451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3D67-F6AD-3A39-23FD-4D2BC65E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D716F-F808-D026-37F6-989D9065D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053" y="1921914"/>
            <a:ext cx="4677317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991489-ADF2-A21B-E930-DD6B4B1C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37" y="1921914"/>
            <a:ext cx="497937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8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E194-077B-D27F-78D9-4486CA2F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7C24-9F40-59BB-E663-EFF9E039F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values in these features are associated with higher churn rates.</a:t>
            </a:r>
          </a:p>
        </p:txBody>
      </p:sp>
    </p:spTree>
    <p:extLst>
      <p:ext uri="{BB962C8B-B14F-4D97-AF65-F5344CB8AC3E}">
        <p14:creationId xmlns:p14="http://schemas.microsoft.com/office/powerpoint/2010/main" val="4447583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</TotalTime>
  <Words>274</Words>
  <Application>Microsoft Office PowerPoint</Application>
  <PresentationFormat>Widescreen</PresentationFormat>
  <Paragraphs>44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CUSTOMER CHURN PREDICTION</vt:lpstr>
      <vt:lpstr>Project Overview</vt:lpstr>
      <vt:lpstr>Data Description</vt:lpstr>
      <vt:lpstr>VISUALIZATIONS</vt:lpstr>
      <vt:lpstr>Corelation heatmap</vt:lpstr>
      <vt:lpstr>PowerPoint Presentation</vt:lpstr>
      <vt:lpstr>Boxplots</vt:lpstr>
      <vt:lpstr>PowerPoint Presentation</vt:lpstr>
      <vt:lpstr>observations</vt:lpstr>
      <vt:lpstr>Baseline Model (Logistic Regression)</vt:lpstr>
      <vt:lpstr>Decision Tree Classifier</vt:lpstr>
      <vt:lpstr>Model Evaluation</vt:lpstr>
      <vt:lpstr>recommendations for Real-World Problem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K</dc:creator>
  <cp:lastModifiedBy>S K</cp:lastModifiedBy>
  <cp:revision>2</cp:revision>
  <dcterms:created xsi:type="dcterms:W3CDTF">2024-06-10T08:14:53Z</dcterms:created>
  <dcterms:modified xsi:type="dcterms:W3CDTF">2024-06-10T08:44:31Z</dcterms:modified>
</cp:coreProperties>
</file>