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2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Allgemeine Formel für Entropie: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   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Wahrscheinlichkeitsraum: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𝐾𝑜𝑝𝑓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𝑍𝑎h𝑙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 →0, 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Zufallsvariable  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𝐾𝑜𝑝𝑓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→42, 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𝑍𝑎h𝑙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→1337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h=0: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800" dirty="0" smtClean="0"/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h=1:</a:t>
                </a:r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97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Visualisierung für Werte von h im </a:t>
            </a:r>
            <a:r>
              <a:rPr lang="de-DE" sz="2800" dirty="0" err="1" smtClean="0"/>
              <a:t>Interval</a:t>
            </a:r>
            <a:r>
              <a:rPr lang="de-DE" sz="2800" dirty="0" smtClean="0"/>
              <a:t> [0,1]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16980"/>
            <a:ext cx="5873631" cy="44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Allgemein: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(„</a:t>
                </a:r>
                <a:r>
                  <a:rPr lang="de-DE" sz="2800" smtClean="0"/>
                  <a:t>obere Schranke“)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t="-2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51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ZZ: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800" dirty="0" smtClean="0"/>
                  <a:t> („Gleichverteilung“)</a:t>
                </a:r>
                <a:endParaRPr lang="de-D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 smtClean="0"/>
                  <a:t>ist die obere Schranke</a:t>
                </a: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gilt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b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Helvetica</vt:lpstr>
      <vt:lpstr>Wingdings 3</vt:lpstr>
      <vt:lpstr>Ion</vt:lpstr>
      <vt:lpstr>Präsentation Blatt 2</vt:lpstr>
      <vt:lpstr>Aufgabe 2a</vt:lpstr>
      <vt:lpstr>Aufgabe 2b</vt:lpstr>
      <vt:lpstr>Aufgabe 2c</vt:lpstr>
      <vt:lpstr>Aufgabe 2d (1)</vt:lpstr>
      <vt:lpstr>Aufgabe 2d (2)</vt:lpstr>
      <vt:lpstr>Aufgabe 2d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24</cp:revision>
  <dcterms:created xsi:type="dcterms:W3CDTF">2016-10-28T12:29:11Z</dcterms:created>
  <dcterms:modified xsi:type="dcterms:W3CDTF">2016-11-02T12:16:38Z</dcterms:modified>
</cp:coreProperties>
</file>