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29.11.2016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29.11.2016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29.11.2016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29.11.2016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i, j;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- 1);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*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3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Move(i, j);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triedMoves.contains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triedMoves.add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board.read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(i, j) ==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FieldState.EMPTY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</a:t>
            </a:r>
            <a:r>
              <a:rPr lang="de-DE" sz="2800" dirty="0"/>
              <a:t>bei </a:t>
            </a:r>
            <a:r>
              <a:rPr lang="de-DE" sz="2800" dirty="0" smtClean="0"/>
              <a:t>100.000 </a:t>
            </a:r>
            <a:r>
              <a:rPr lang="de-DE" sz="2800" dirty="0"/>
              <a:t>Spielen: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2192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X (</a:t>
            </a:r>
            <a:r>
              <a:rPr lang="en-US" sz="2800" dirty="0" err="1"/>
              <a:t>NaiveStrategy</a:t>
            </a:r>
            <a:r>
              <a:rPr lang="en-US" sz="2800" dirty="0"/>
              <a:t>): 87265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O (</a:t>
            </a:r>
            <a:r>
              <a:rPr lang="en-US" sz="2800" dirty="0" err="1"/>
              <a:t>RandomStrategy</a:t>
            </a:r>
            <a:r>
              <a:rPr lang="en-US" sz="2800" dirty="0"/>
              <a:t>): 10543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 - Reaktiv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1518" y="1447800"/>
            <a:ext cx="9058335" cy="4800599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Regeln:</a:t>
            </a:r>
          </a:p>
          <a:p>
            <a:pPr>
              <a:buFontTx/>
              <a:buChar char="-"/>
            </a:pPr>
            <a:r>
              <a:rPr lang="de-DE" sz="2800" dirty="0" smtClean="0"/>
              <a:t>Wenn ich gewinnen kann, tue ich das.</a:t>
            </a:r>
          </a:p>
          <a:p>
            <a:pPr>
              <a:buFontTx/>
              <a:buChar char="-"/>
            </a:pPr>
            <a:r>
              <a:rPr lang="de-DE" sz="2800" dirty="0" smtClean="0"/>
              <a:t>Wenn der Gegner gewinnen kann, verhindere ich das</a:t>
            </a:r>
            <a:r>
              <a:rPr lang="en-US" sz="2800" dirty="0" smtClean="0"/>
              <a:t>.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 smtClean="0"/>
              <a:t>Erzeuge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  <a:endParaRPr lang="en-US" sz="2800" dirty="0" smtClean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 smtClean="0"/>
              <a:t>Verhindere</a:t>
            </a:r>
            <a:r>
              <a:rPr lang="en-US" sz="2800" dirty="0" smtClean="0"/>
              <a:t> “</a:t>
            </a:r>
            <a:r>
              <a:rPr lang="en-US" sz="2800" dirty="0" err="1" smtClean="0"/>
              <a:t>Zwickmühlen</a:t>
            </a:r>
            <a:r>
              <a:rPr lang="en-US" sz="2800" dirty="0" smtClean="0"/>
              <a:t>”</a:t>
            </a:r>
            <a:endParaRPr lang="en-US" sz="28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</a:t>
            </a:r>
            <a:r>
              <a:rPr lang="de-DE" sz="2800" dirty="0" smtClean="0"/>
              <a:t>100.000 </a:t>
            </a:r>
            <a:r>
              <a:rPr lang="de-DE" sz="2800" dirty="0" smtClean="0"/>
              <a:t>Spielen (Level 1):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9339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X </a:t>
            </a:r>
            <a:r>
              <a:rPr lang="en-US" sz="2800" dirty="0" smtClean="0"/>
              <a:t>(</a:t>
            </a:r>
            <a:r>
              <a:rPr lang="en-US" sz="2800" dirty="0" err="1" smtClean="0"/>
              <a:t>ReflexStrategyEasy</a:t>
            </a:r>
            <a:r>
              <a:rPr lang="en-US" sz="2800" dirty="0" smtClean="0"/>
              <a:t>): </a:t>
            </a:r>
            <a:r>
              <a:rPr lang="en-US" sz="2800" dirty="0"/>
              <a:t>88838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O (</a:t>
            </a:r>
            <a:r>
              <a:rPr lang="en-US" sz="2800" dirty="0" err="1"/>
              <a:t>RandomStrategy</a:t>
            </a:r>
            <a:r>
              <a:rPr lang="en-US" sz="2800" dirty="0"/>
              <a:t>): 1823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</a:t>
            </a:r>
            <a:r>
              <a:rPr lang="de-DE" sz="2800" dirty="0" smtClean="0"/>
              <a:t>100.000 </a:t>
            </a:r>
            <a:r>
              <a:rPr lang="de-DE" sz="2800" dirty="0" smtClean="0"/>
              <a:t>Spielen (Level 2):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5392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X (</a:t>
            </a:r>
            <a:r>
              <a:rPr lang="en-US" sz="2800" dirty="0" err="1"/>
              <a:t>ReflexStrategyNormal</a:t>
            </a:r>
            <a:r>
              <a:rPr lang="en-US" sz="2800" dirty="0"/>
              <a:t>): 93580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O (</a:t>
            </a:r>
            <a:r>
              <a:rPr lang="en-US" sz="2800" dirty="0" err="1"/>
              <a:t>RandomStrategy</a:t>
            </a:r>
            <a:r>
              <a:rPr lang="en-US" sz="2800" dirty="0"/>
              <a:t>): 1028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9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</a:t>
            </a:r>
            <a:r>
              <a:rPr lang="de-DE" sz="2800" dirty="0" smtClean="0"/>
              <a:t>100.000 </a:t>
            </a:r>
            <a:r>
              <a:rPr lang="de-DE" sz="2800" dirty="0" smtClean="0"/>
              <a:t>Spielen (Level 3):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5508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X (</a:t>
            </a:r>
            <a:r>
              <a:rPr lang="en-US" sz="2800" dirty="0" err="1"/>
              <a:t>ReflexStrategyHard</a:t>
            </a:r>
            <a:r>
              <a:rPr lang="en-US" sz="2800" dirty="0"/>
              <a:t>): 93634</a:t>
            </a:r>
          </a:p>
          <a:p>
            <a:r>
              <a:rPr lang="en-US" sz="2800" dirty="0" smtClean="0"/>
              <a:t>Wins </a:t>
            </a:r>
            <a:r>
              <a:rPr lang="en-US" sz="2800" dirty="0"/>
              <a:t>of O (</a:t>
            </a:r>
            <a:r>
              <a:rPr lang="en-US" sz="2800" dirty="0" err="1"/>
              <a:t>RandomStrategy</a:t>
            </a:r>
            <a:r>
              <a:rPr lang="en-US" sz="2800" dirty="0"/>
              <a:t>): 858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7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Alpha/Beta &lt;-&gt; </a:t>
            </a:r>
            <a:r>
              <a:rPr lang="de-DE" sz="4400" dirty="0" err="1"/>
              <a:t>MinMax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0844" y="1447800"/>
            <a:ext cx="9711258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dirty="0" smtClean="0"/>
              <a:t>Differenz (Knoten bei </a:t>
            </a:r>
            <a:r>
              <a:rPr lang="de-DE" sz="2800" dirty="0" err="1" smtClean="0"/>
              <a:t>MinMax</a:t>
            </a:r>
            <a:r>
              <a:rPr lang="de-DE" sz="2800" dirty="0"/>
              <a:t>)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Tiefe </a:t>
            </a:r>
            <a:r>
              <a:rPr lang="de-DE" sz="2800" dirty="0" smtClean="0"/>
              <a:t>2: 	95 (285)</a:t>
            </a:r>
            <a:r>
              <a:rPr lang="de-DE" sz="2800" dirty="0" smtClean="0"/>
              <a:t>					-&gt; 33.33 %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3: 	711 (1525) 				-&gt; 46,62 %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4: 	5470 (7331) 			-&gt; 74,61 %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5: 	23720 (30413)		-&gt; 77,99 %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6: 	93113 (103881) 		-&gt; 89,63 %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7: 	248528 (275887)		-&gt; 90,08 %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8:	460964 (490317)		-&gt; 94,01 %</a:t>
            </a:r>
          </a:p>
          <a:p>
            <a:pPr marL="0" indent="0">
              <a:buNone/>
            </a:pPr>
            <a:r>
              <a:rPr lang="de-DE" sz="2800" dirty="0"/>
              <a:t>Tiefe </a:t>
            </a:r>
            <a:r>
              <a:rPr lang="de-DE" sz="2800" dirty="0" smtClean="0"/>
              <a:t>9: 	584007 (618175)		-&gt; 94,47 %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8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297</Words>
  <Application>Microsoft Office PowerPoint</Application>
  <PresentationFormat>Breitbild</PresentationFormat>
  <Paragraphs>86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Helvetica</vt:lpstr>
      <vt:lpstr>Wingdings 3</vt:lpstr>
      <vt:lpstr>Ion</vt:lpstr>
      <vt:lpstr>Präsentation Blatt 6</vt:lpstr>
      <vt:lpstr>Aufgabe 1a</vt:lpstr>
      <vt:lpstr>Aufgabe 1a</vt:lpstr>
      <vt:lpstr>Aufgabe 1b - Reaktiv</vt:lpstr>
      <vt:lpstr>Aufgabe 1b</vt:lpstr>
      <vt:lpstr>Aufgabe 1b</vt:lpstr>
      <vt:lpstr>Aufgabe 1b</vt:lpstr>
      <vt:lpstr>Alpha/Beta &lt;-&gt; MinMax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73</cp:revision>
  <dcterms:created xsi:type="dcterms:W3CDTF">2016-10-28T12:29:11Z</dcterms:created>
  <dcterms:modified xsi:type="dcterms:W3CDTF">2016-11-29T21:43:57Z</dcterms:modified>
</cp:coreProperties>
</file>