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29.11.2016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29.11.2016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29.11.2016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29.11.2016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29.11.2016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29.11.2016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29.11.2016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29.11.2016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</a:t>
            </a:r>
            <a:r>
              <a:rPr lang="de-DE" dirty="0" smtClean="0"/>
              <a:t>6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29.11.2016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1a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78230" y="1063416"/>
            <a:ext cx="9783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Move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List&lt;Move&gt;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&lt;Move&gt;();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i, j;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- 1);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*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board.getSize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Move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lvl="3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Math.round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Math.random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maxIndex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3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Move(i, j);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triedMoves.contains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triedMoves.add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/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board.read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(i, j) ==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FieldState.EMPTY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2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actMove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triedMoves.size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maxTries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null;</a:t>
            </a:r>
          </a:p>
          <a:p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Gewinnverteilung </a:t>
            </a:r>
            <a:r>
              <a:rPr lang="de-DE" sz="2800" dirty="0"/>
              <a:t>bei </a:t>
            </a:r>
            <a:r>
              <a:rPr lang="de-DE" sz="2800" dirty="0" smtClean="0"/>
              <a:t>100.000 </a:t>
            </a:r>
            <a:r>
              <a:rPr lang="de-DE" sz="2800" dirty="0"/>
              <a:t>Spielen:</a:t>
            </a:r>
          </a:p>
          <a:p>
            <a:r>
              <a:rPr lang="de-DE" sz="2800" dirty="0" err="1"/>
              <a:t>Draws</a:t>
            </a:r>
            <a:r>
              <a:rPr lang="de-DE" sz="2800" dirty="0"/>
              <a:t>: 2192</a:t>
            </a:r>
          </a:p>
          <a:p>
            <a:r>
              <a:rPr lang="en-US" sz="2800" dirty="0" err="1"/>
              <a:t>Winns</a:t>
            </a:r>
            <a:r>
              <a:rPr lang="en-US" sz="2800" dirty="0"/>
              <a:t> of X (</a:t>
            </a:r>
            <a:r>
              <a:rPr lang="en-US" sz="2800" dirty="0" err="1"/>
              <a:t>NaiveStrategy</a:t>
            </a:r>
            <a:r>
              <a:rPr lang="en-US" sz="2800" dirty="0"/>
              <a:t>): 87265</a:t>
            </a:r>
          </a:p>
          <a:p>
            <a:r>
              <a:rPr lang="en-US" sz="2800" dirty="0" err="1"/>
              <a:t>Winns</a:t>
            </a:r>
            <a:r>
              <a:rPr lang="en-US" sz="2800" dirty="0"/>
              <a:t> of O (</a:t>
            </a:r>
            <a:r>
              <a:rPr lang="en-US" sz="2800" dirty="0" err="1"/>
              <a:t>RandomStrategy</a:t>
            </a:r>
            <a:r>
              <a:rPr lang="en-US" sz="2800" dirty="0"/>
              <a:t>): 10543</a:t>
            </a:r>
            <a:endParaRPr lang="en-US" sz="2800" dirty="0"/>
          </a:p>
          <a:p>
            <a:pPr marL="0" indent="0">
              <a:buNone/>
            </a:pP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5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Gewinnverteilung bei 10.000 Spielen (Level 1):</a:t>
            </a:r>
          </a:p>
          <a:p>
            <a:r>
              <a:rPr lang="de-DE" sz="2800" dirty="0" err="1"/>
              <a:t>Draws</a:t>
            </a:r>
            <a:r>
              <a:rPr lang="de-DE" sz="2800" dirty="0"/>
              <a:t>: 9339</a:t>
            </a:r>
          </a:p>
          <a:p>
            <a:r>
              <a:rPr lang="en-US" sz="2800" dirty="0" err="1"/>
              <a:t>Winns</a:t>
            </a:r>
            <a:r>
              <a:rPr lang="en-US" sz="2800" dirty="0"/>
              <a:t> of X (</a:t>
            </a:r>
            <a:r>
              <a:rPr lang="en-US" sz="2800" dirty="0" err="1"/>
              <a:t>RuleBasedStrategy</a:t>
            </a:r>
            <a:r>
              <a:rPr lang="en-US" sz="2800" dirty="0"/>
              <a:t>): 88838</a:t>
            </a:r>
          </a:p>
          <a:p>
            <a:r>
              <a:rPr lang="en-US" sz="2800" dirty="0" err="1"/>
              <a:t>Winns</a:t>
            </a:r>
            <a:r>
              <a:rPr lang="en-US" sz="2800" dirty="0"/>
              <a:t> of O (</a:t>
            </a:r>
            <a:r>
              <a:rPr lang="en-US" sz="2800" dirty="0" err="1"/>
              <a:t>RandomStrategy</a:t>
            </a:r>
            <a:r>
              <a:rPr lang="en-US" sz="2800" dirty="0"/>
              <a:t>): 1823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Gewinnverteilung bei 10.000 Spielen (Level 2):</a:t>
            </a:r>
          </a:p>
          <a:p>
            <a:r>
              <a:rPr lang="de-DE" sz="2800" dirty="0" err="1"/>
              <a:t>Draws</a:t>
            </a:r>
            <a:r>
              <a:rPr lang="de-DE" sz="2800" dirty="0"/>
              <a:t>: 5392</a:t>
            </a:r>
          </a:p>
          <a:p>
            <a:r>
              <a:rPr lang="en-US" sz="2800" dirty="0" err="1"/>
              <a:t>Winns</a:t>
            </a:r>
            <a:r>
              <a:rPr lang="en-US" sz="2800" dirty="0"/>
              <a:t> of X (</a:t>
            </a:r>
            <a:r>
              <a:rPr lang="en-US" sz="2800" dirty="0" err="1"/>
              <a:t>ReflexStrategyNormal</a:t>
            </a:r>
            <a:r>
              <a:rPr lang="en-US" sz="2800" dirty="0"/>
              <a:t>): 93580</a:t>
            </a:r>
          </a:p>
          <a:p>
            <a:r>
              <a:rPr lang="en-US" sz="2800" dirty="0" err="1"/>
              <a:t>Winns</a:t>
            </a:r>
            <a:r>
              <a:rPr lang="en-US" sz="2800" dirty="0"/>
              <a:t> of O (</a:t>
            </a:r>
            <a:r>
              <a:rPr lang="en-US" sz="2800" dirty="0" err="1"/>
              <a:t>RandomStrategy</a:t>
            </a:r>
            <a:r>
              <a:rPr lang="en-US" sz="2800" dirty="0"/>
              <a:t>): 1028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95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</a:t>
            </a:r>
            <a:r>
              <a:rPr lang="de-DE" dirty="0" smtClean="0"/>
              <a:t>1b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smtClean="0"/>
              <a:t>Gewinnverteilung bei 10.000 Spielen (Level 3):</a:t>
            </a:r>
          </a:p>
          <a:p>
            <a:r>
              <a:rPr lang="de-DE" sz="2800" dirty="0" err="1"/>
              <a:t>Draws</a:t>
            </a:r>
            <a:r>
              <a:rPr lang="de-DE" sz="2800" dirty="0"/>
              <a:t>: 5508</a:t>
            </a:r>
          </a:p>
          <a:p>
            <a:r>
              <a:rPr lang="en-US" sz="2800" dirty="0" err="1"/>
              <a:t>Winns</a:t>
            </a:r>
            <a:r>
              <a:rPr lang="en-US" sz="2800" dirty="0"/>
              <a:t> of X (</a:t>
            </a:r>
            <a:r>
              <a:rPr lang="en-US" sz="2800" dirty="0" err="1"/>
              <a:t>ReflexStrategyHard</a:t>
            </a:r>
            <a:r>
              <a:rPr lang="en-US" sz="2800" dirty="0"/>
              <a:t>): 93634</a:t>
            </a:r>
          </a:p>
          <a:p>
            <a:r>
              <a:rPr lang="en-US" sz="2800" dirty="0" err="1"/>
              <a:t>Winns</a:t>
            </a:r>
            <a:r>
              <a:rPr lang="en-US" sz="2800" dirty="0"/>
              <a:t> of O (</a:t>
            </a:r>
            <a:r>
              <a:rPr lang="en-US" sz="2800" dirty="0" err="1"/>
              <a:t>RandomStrategy</a:t>
            </a:r>
            <a:r>
              <a:rPr lang="en-US" sz="2800" dirty="0"/>
              <a:t>): 858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29.11.2016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67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244</Words>
  <Application>Microsoft Office PowerPoint</Application>
  <PresentationFormat>Breitbild</PresentationFormat>
  <Paragraphs>62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Consolas</vt:lpstr>
      <vt:lpstr>Helvetica</vt:lpstr>
      <vt:lpstr>Wingdings 3</vt:lpstr>
      <vt:lpstr>Ion</vt:lpstr>
      <vt:lpstr>Präsentation Blatt 6</vt:lpstr>
      <vt:lpstr>Aufgabe 1a</vt:lpstr>
      <vt:lpstr>Aufgabe 1a</vt:lpstr>
      <vt:lpstr>Aufgabe 1b</vt:lpstr>
      <vt:lpstr>Aufgabe 1b</vt:lpstr>
      <vt:lpstr>Aufgabe 1b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43</cp:revision>
  <dcterms:created xsi:type="dcterms:W3CDTF">2016-10-28T12:29:11Z</dcterms:created>
  <dcterms:modified xsi:type="dcterms:W3CDTF">2016-11-29T18:48:34Z</dcterms:modified>
</cp:coreProperties>
</file>