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02.11.2016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02.11.2016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02.11.2016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02.11.2016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2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Allgemeine Formel für Entropie: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=1   </m:t>
                    </m:r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0,  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e>
                        </m:d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0∗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800" dirty="0" smtClean="0"/>
                  <a:t> 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0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smtClean="0"/>
                  <a:t>Wahrscheinlichkeitsraum: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𝐾𝑜𝑝𝑓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𝑍𝑎h𝑙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 →0, 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Zufallsvariable  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𝐾𝑜𝑝𝑓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→42, 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𝑍𝑎h𝑙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→1337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h=0: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800" dirty="0" smtClean="0"/>
                  <a:t>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h=1:</a:t>
                </a:r>
                <a:r>
                  <a:rPr lang="de-DE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68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974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Visualisierung für Werte von h im </a:t>
            </a:r>
            <a:r>
              <a:rPr lang="de-DE" sz="2800" dirty="0" err="1" smtClean="0"/>
              <a:t>Interval</a:t>
            </a:r>
            <a:r>
              <a:rPr lang="de-DE" sz="2800" dirty="0" smtClean="0"/>
              <a:t> [0,1]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16980"/>
            <a:ext cx="5873631" cy="44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(1)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800" b="1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=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11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 smtClean="0"/>
                  <a:t>Allgemein: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de-DE" sz="2800" dirty="0" smtClean="0"/>
                  <a:t> („obere Schranke“)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  <a:blipFill rotWithShape="0">
                <a:blip r:embed="rId2"/>
                <a:stretch>
                  <a:fillRect l="-1361" t="-21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51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 smtClean="0"/>
                  <a:t>ZZ: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de-DE" sz="2800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den>
                    </m:f>
                  </m:oMath>
                </a14:m>
                <a:r>
                  <a:rPr lang="de-DE" sz="2800" dirty="0" smtClean="0"/>
                  <a:t> („Gleichverteilung“)</a:t>
                </a:r>
                <a:endParaRPr lang="de-D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 smtClean="0"/>
                  <a:t>ist die obere Schranke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=&gt; Maximale Entropie bei Gleichverteilung</a:t>
                </a: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de-DE" sz="2800" dirty="0" smtClean="0"/>
                  <a:t> gilt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  <a:blipFill rotWithShape="0">
                <a:blip r:embed="rId2"/>
                <a:stretch>
                  <a:fillRect l="-1361" b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50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94</Words>
  <Application>Microsoft Office PowerPoint</Application>
  <PresentationFormat>Breitbild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Helvetica</vt:lpstr>
      <vt:lpstr>Wingdings 3</vt:lpstr>
      <vt:lpstr>Ion</vt:lpstr>
      <vt:lpstr>Präsentation Blatt 2</vt:lpstr>
      <vt:lpstr>Aufgabe 2a</vt:lpstr>
      <vt:lpstr>Aufgabe 2b</vt:lpstr>
      <vt:lpstr>Aufgabe 2c</vt:lpstr>
      <vt:lpstr>Aufgabe 2d (1)</vt:lpstr>
      <vt:lpstr>Aufgabe 2d (2)</vt:lpstr>
      <vt:lpstr>Aufgabe 2d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25</cp:revision>
  <dcterms:created xsi:type="dcterms:W3CDTF">2016-10-28T12:29:11Z</dcterms:created>
  <dcterms:modified xsi:type="dcterms:W3CDTF">2016-11-02T14:27:45Z</dcterms:modified>
</cp:coreProperties>
</file>