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SOAS Blatt 4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Aufgabe 1 – Gruppe 6</a:t>
            </a:r>
          </a:p>
          <a:p>
            <a:r>
              <a:rPr lang="de-DE" dirty="0" smtClean="0"/>
              <a:t>Philip Müller &amp; Georg Kraus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2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Sei Preis (Urlauber 1) =: p, Preis (Urlauber 2) =: q</a:t>
            </a:r>
          </a:p>
          <a:p>
            <a:r>
              <a:rPr lang="de-DE" sz="2400" dirty="0" smtClean="0"/>
              <a:t>Betrachte Fall p &gt; q:</a:t>
            </a:r>
          </a:p>
          <a:p>
            <a:endParaRPr lang="de-DE" sz="2400" dirty="0" smtClean="0"/>
          </a:p>
          <a:p>
            <a:pPr lvl="2"/>
            <a:r>
              <a:rPr lang="de-DE" sz="1800" dirty="0" smtClean="0"/>
              <a:t>Auszahlung (Urlauber 1) = q - 2, Auszahlung (Urlauber 2) = p + 2</a:t>
            </a:r>
          </a:p>
          <a:p>
            <a:pPr lvl="2"/>
            <a:r>
              <a:rPr lang="de-DE" sz="1800" dirty="0" smtClean="0"/>
              <a:t>=&gt; Urlauber 2 erhält also mehr Entschädigung</a:t>
            </a:r>
          </a:p>
          <a:p>
            <a:pPr lvl="2"/>
            <a:r>
              <a:rPr lang="de-DE" sz="1800" dirty="0" smtClean="0"/>
              <a:t>=&gt; Anreiz für Urlauber 1 geringeren Preis als Urlauber 2 zu bieten</a:t>
            </a:r>
          </a:p>
          <a:p>
            <a:pPr lvl="2"/>
            <a:r>
              <a:rPr lang="de-DE" sz="1800" dirty="0" smtClean="0"/>
              <a:t>ABER: Urlauber 1 kennt Preis von Urlauber 2 nicht!</a:t>
            </a:r>
          </a:p>
          <a:p>
            <a:pPr lvl="2"/>
            <a:r>
              <a:rPr lang="de-DE" sz="1800" dirty="0" smtClean="0"/>
              <a:t>=&gt; </a:t>
            </a:r>
            <a:r>
              <a:rPr lang="de-DE" sz="1800" dirty="0"/>
              <a:t>Preis (Urlauber 1) </a:t>
            </a:r>
            <a:r>
              <a:rPr lang="de-DE" sz="1800" dirty="0" smtClean="0"/>
              <a:t> = 2, somit </a:t>
            </a:r>
            <a:r>
              <a:rPr lang="de-DE" sz="1800" dirty="0"/>
              <a:t>Preis (Urlauber 1</a:t>
            </a:r>
            <a:r>
              <a:rPr lang="de-DE" sz="1800" dirty="0" smtClean="0"/>
              <a:t>) &lt;= </a:t>
            </a:r>
            <a:r>
              <a:rPr lang="de-DE" sz="1800" dirty="0"/>
              <a:t>Preis (Urlauber </a:t>
            </a:r>
            <a:r>
              <a:rPr lang="de-DE" sz="1800" dirty="0" smtClean="0"/>
              <a:t>2)</a:t>
            </a:r>
          </a:p>
          <a:p>
            <a:pPr lvl="2"/>
            <a:r>
              <a:rPr lang="de-DE" sz="1800" dirty="0" smtClean="0"/>
              <a:t>Auszahlung (Urlauber 1) = q + 2 bzw. 2</a:t>
            </a:r>
          </a:p>
          <a:p>
            <a:pPr lvl="2"/>
            <a:r>
              <a:rPr lang="de-DE" sz="1800" dirty="0" smtClean="0"/>
              <a:t>Auszahlung (Urlauber 1) ist nun größer als zu Beginn</a:t>
            </a:r>
          </a:p>
        </p:txBody>
      </p:sp>
    </p:spTree>
    <p:extLst>
      <p:ext uri="{BB962C8B-B14F-4D97-AF65-F5344CB8AC3E}">
        <p14:creationId xmlns:p14="http://schemas.microsoft.com/office/powerpoint/2010/main" val="17560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Sei Preis (Urlauber 1) =: p, Preis (Urlauber 2) =: q</a:t>
            </a:r>
          </a:p>
          <a:p>
            <a:r>
              <a:rPr lang="de-DE" sz="2400" dirty="0" smtClean="0"/>
              <a:t>Betrachte Fall p = q:</a:t>
            </a:r>
          </a:p>
          <a:p>
            <a:endParaRPr lang="de-DE" sz="2400" dirty="0" smtClean="0"/>
          </a:p>
          <a:p>
            <a:pPr lvl="2"/>
            <a:r>
              <a:rPr lang="de-DE" sz="1800" dirty="0" smtClean="0"/>
              <a:t>Auszahlung (Urlauber 1) = Auszahlung (Urlauber 2) = p</a:t>
            </a:r>
          </a:p>
          <a:p>
            <a:pPr lvl="2"/>
            <a:r>
              <a:rPr lang="de-DE" sz="1800" dirty="0" smtClean="0"/>
              <a:t>Beide Urlauber erhalten gleiche Auszahlung</a:t>
            </a:r>
          </a:p>
          <a:p>
            <a:pPr lvl="2"/>
            <a:r>
              <a:rPr lang="de-DE" sz="1800" dirty="0" smtClean="0"/>
              <a:t>ABER: Absprache nicht möglich, d.h. p = q ist unwahrscheinlich</a:t>
            </a:r>
          </a:p>
          <a:p>
            <a:pPr lvl="2"/>
            <a:r>
              <a:rPr lang="de-DE" sz="1800" dirty="0" smtClean="0"/>
              <a:t>Selbst bei Absprache ( p = q = 100 ) besteht Anreiz zu betrügen</a:t>
            </a:r>
          </a:p>
          <a:p>
            <a:pPr lvl="2"/>
            <a:r>
              <a:rPr lang="de-DE" sz="1800" dirty="0" smtClean="0"/>
              <a:t>=&gt; Urlauber 1 bietet p &lt; q (siehe Fall 1)</a:t>
            </a:r>
          </a:p>
          <a:p>
            <a:pPr lvl="2"/>
            <a:r>
              <a:rPr lang="de-DE" sz="1800" dirty="0" smtClean="0"/>
              <a:t>=&gt; Preis (Urlauber 1) = 2</a:t>
            </a:r>
          </a:p>
          <a:p>
            <a:pPr lvl="2"/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37702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Sei Preis (Urlauber 1) =: p, Preis (Urlauber 2) =: q</a:t>
            </a:r>
          </a:p>
          <a:p>
            <a:r>
              <a:rPr lang="de-DE" sz="2400" dirty="0" smtClean="0"/>
              <a:t>Fazit:</a:t>
            </a:r>
          </a:p>
          <a:p>
            <a:endParaRPr lang="de-DE" sz="2400" dirty="0" smtClean="0"/>
          </a:p>
          <a:p>
            <a:pPr lvl="2"/>
            <a:r>
              <a:rPr lang="de-DE" sz="1800" dirty="0" smtClean="0"/>
              <a:t>Auszahlung (Urlauber 1) = Auszahlung (Urlauber 2)</a:t>
            </a:r>
          </a:p>
          <a:p>
            <a:pPr lvl="2"/>
            <a:r>
              <a:rPr lang="de-DE" sz="1800" dirty="0" smtClean="0"/>
              <a:t>Beide Urlauber erhalten gleiche Auszahlung</a:t>
            </a:r>
          </a:p>
          <a:p>
            <a:pPr lvl="2"/>
            <a:r>
              <a:rPr lang="de-DE" sz="1800" dirty="0" smtClean="0"/>
              <a:t>ABER: Absprache nicht möglich, d.h. p = q ist unwahrscheinlich</a:t>
            </a:r>
          </a:p>
          <a:p>
            <a:pPr lvl="2"/>
            <a:r>
              <a:rPr lang="de-DE" sz="1800" dirty="0" smtClean="0"/>
              <a:t>Selbst bei Absprache ( p = q = 100 ) besteht Anreiz zu betrügen</a:t>
            </a:r>
          </a:p>
        </p:txBody>
      </p:sp>
    </p:spTree>
    <p:extLst>
      <p:ext uri="{BB962C8B-B14F-4D97-AF65-F5344CB8AC3E}">
        <p14:creationId xmlns:p14="http://schemas.microsoft.com/office/powerpoint/2010/main" val="22405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754" y="1846263"/>
            <a:ext cx="6058817" cy="40227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975163" y="5911592"/>
            <a:ext cx="1180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www.qwantz.com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094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</a:t>
            </a:r>
            <a:r>
              <a:rPr lang="de-DE" dirty="0" smtClean="0"/>
              <a:t>1b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4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</a:t>
            </a:r>
            <a:r>
              <a:rPr lang="de-DE" dirty="0" smtClean="0"/>
              <a:t>1c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2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287</Words>
  <Application>Microsoft Office PowerPoint</Application>
  <PresentationFormat>Breitbild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Rückblick</vt:lpstr>
      <vt:lpstr>SOAS Blatt 4</vt:lpstr>
      <vt:lpstr>Aufgabe 1a</vt:lpstr>
      <vt:lpstr>Aufgabe 1a</vt:lpstr>
      <vt:lpstr>Aufgabe 1a</vt:lpstr>
      <vt:lpstr>PowerPoint-Präsentation</vt:lpstr>
      <vt:lpstr>Aufgabe 1b</vt:lpstr>
      <vt:lpstr>Aufgabe 1c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SOAS Blatt 4</dc:title>
  <dc:creator>Georg Heinz Kraus</dc:creator>
  <cp:lastModifiedBy>Georg Heinz Kraus</cp:lastModifiedBy>
  <cp:revision>8</cp:revision>
  <dcterms:created xsi:type="dcterms:W3CDTF">2016-11-11T12:28:50Z</dcterms:created>
  <dcterms:modified xsi:type="dcterms:W3CDTF">2016-11-11T14:18:56Z</dcterms:modified>
</cp:coreProperties>
</file>