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Übungsblatt 10  Aufgabe 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 19</a:t>
            </a:r>
          </a:p>
        </p:txBody>
      </p:sp>
    </p:spTree>
    <p:extLst>
      <p:ext uri="{BB962C8B-B14F-4D97-AF65-F5344CB8AC3E}">
        <p14:creationId xmlns:p14="http://schemas.microsoft.com/office/powerpoint/2010/main" val="54393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Nehmen Sie an, ein neuer Berechnungsjob steht zur Verteilung. Drei Rechner A, B und C berechnen</a:t>
                </a:r>
              </a:p>
              <a:p>
                <a:r>
                  <a:rPr lang="de-DE" dirty="0"/>
                  <a:t>die geschätzte Transportzeit dieses Jobs in Minuten.</a:t>
                </a:r>
              </a:p>
              <a:p>
                <a:r>
                  <a:rPr lang="de-DE" dirty="0"/>
                  <a:t> A: 5 Minuten</a:t>
                </a:r>
              </a:p>
              <a:p>
                <a:r>
                  <a:rPr lang="de-DE" dirty="0"/>
                  <a:t> B: 7 Minuten</a:t>
                </a:r>
              </a:p>
              <a:p>
                <a:r>
                  <a:rPr lang="de-DE" dirty="0"/>
                  <a:t> C: 12 Minuten</a:t>
                </a:r>
              </a:p>
              <a:p>
                <a:r>
                  <a:rPr lang="de-DE" dirty="0"/>
                  <a:t>Das System vereinbart eine Entschädigung von 3 € pro Minute und bittet die Rechner um wahrheitsgemäße Einschätzung der Kosten, um den Job an den günstigsten Rechner zu vergeben. Einem Rechner entstehen auch tatsächliche Kosten, weshalb der Nutzen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de-DE" dirty="0"/>
                  <a:t> ist, wenn i ausgewählt wird.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25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Definieren Sie die Auswahlmenge X und die wahren Bewertungen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für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X = {A,B,C}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−3∗5=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−15</m:t>
                    </m:r>
                  </m:oMath>
                </a14:m>
                <a:r>
                  <a:rPr lang="de-DE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−3∗7=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−21</m:t>
                    </m:r>
                  </m:oMath>
                </a14:m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−3∗12=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−36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69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21671"/>
                <a:ext cx="10058400" cy="4023360"/>
              </a:xfrm>
            </p:spPr>
            <p:txBody>
              <a:bodyPr/>
              <a:lstStyle/>
              <a:p>
                <a:r>
                  <a:rPr lang="de-DE" dirty="0"/>
                  <a:t>Wenden Sie VCG für die dominante Strategie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für alle Agenten an; welche Entscheidung wird getroffen und welche Bezahlungen ergeben sich daraus für die Agenten?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21671"/>
                <a:ext cx="10058400" cy="4023360"/>
              </a:xfrm>
              <a:blipFill>
                <a:blip r:embed="rId2"/>
                <a:stretch>
                  <a:fillRect l="-606" t="-1667" r="-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380" y="2833226"/>
            <a:ext cx="84582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0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Cambria Math" panose="02040503050406030204" pitchFamily="18" charset="0"/>
                  </a:rPr>
                  <a:t>Auswahlregel: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χ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χ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2075079"/>
                  </p:ext>
                </p:extLst>
              </p:nvPr>
            </p:nvGraphicFramePr>
            <p:xfrm>
              <a:off x="1097280" y="3118274"/>
              <a:ext cx="8128000" cy="14782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25894591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0979092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81174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8320915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168229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2292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8894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6609418"/>
                      </a:ext>
                    </a:extLst>
                  </a:tr>
                  <a:tr h="36558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3991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2075079"/>
                  </p:ext>
                </p:extLst>
              </p:nvPr>
            </p:nvGraphicFramePr>
            <p:xfrm>
              <a:off x="1097280" y="3118274"/>
              <a:ext cx="8128000" cy="14782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25894591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0979092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81174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8320915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168229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749" t="-8197" r="-30112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1504" t="-8197" r="-20225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0375" t="-8197" r="-1014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2292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8894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66094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3991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564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>
                    <a:latin typeface="Cambria Math" panose="02040503050406030204" pitchFamily="18" charset="0"/>
                  </a:rPr>
                  <a:t>Bezahlungsregel: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χ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=−21−0=−21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=−15−(−15)=0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=−15−(−15)=0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br>
                  <a:rPr lang="de-DE" dirty="0"/>
                </a:br>
                <a:r>
                  <a:rPr lang="de-DE" dirty="0"/>
                  <a:t>Individualnutzen: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=−15+21=6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96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573352" cy="4426729"/>
              </a:xfrm>
            </p:spPr>
            <p:txBody>
              <a:bodyPr/>
              <a:lstStyle/>
              <a:p>
                <a:r>
                  <a:rPr lang="de-DE" dirty="0"/>
                  <a:t>Was passiert, wenn ausgewählte Agenten ihre Bewertung nach oben oder unten verändern hinsichtlich der Auszahlungen?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-21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de-DE" dirty="0"/>
                  <a:t> &lt; 0 =&gt; Auszahlung = -21 ,  wenn -21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de-DE" dirty="0"/>
                  <a:t> dann Auszahlung = 0</a:t>
                </a:r>
              </a:p>
              <a:p>
                <a:r>
                  <a:rPr lang="de-DE" dirty="0"/>
                  <a:t>-36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de-DE" dirty="0"/>
                  <a:t> &lt; -15 =&gt; Auszahlung = 0, Auszahlung für A =  Wert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de-DE" dirty="0"/>
                  <a:t> &lt; -36 =&gt; Auszahlung A = -36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de-DE" dirty="0"/>
                  <a:t> &lt; -21 =&gt; Auszahlung = 0, Auszahlung für A = -21, -15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de-DE" dirty="0"/>
                  <a:t> &gt; -21  =&gt; Auszahlung A = Wert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de-DE" dirty="0"/>
              </a:p>
              <a:p>
                <a:r>
                  <a:rPr lang="de-DE" dirty="0"/>
                  <a:t>=&gt; Anfälligkeit auf Absprachen!!!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573352" cy="4426729"/>
              </a:xfrm>
              <a:blipFill>
                <a:blip r:embed="rId2"/>
                <a:stretch>
                  <a:fillRect l="-577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4776777"/>
                  </p:ext>
                </p:extLst>
              </p:nvPr>
            </p:nvGraphicFramePr>
            <p:xfrm>
              <a:off x="1097280" y="2503990"/>
              <a:ext cx="8128000" cy="14782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47560149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4610957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64077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105025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17387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8105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646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495086"/>
                      </a:ext>
                    </a:extLst>
                  </a:tr>
                  <a:tr h="36558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3444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4776777"/>
                  </p:ext>
                </p:extLst>
              </p:nvPr>
            </p:nvGraphicFramePr>
            <p:xfrm>
              <a:off x="1097280" y="2503990"/>
              <a:ext cx="8128000" cy="14782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47560149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4610957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64077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105025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17387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749" t="-8197" r="-30112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1504" t="-8197" r="-20225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0375" t="-8197" r="-1014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∑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8105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A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-15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-15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646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B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-21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-21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4950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3444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545697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184</Words>
  <Application>Microsoft Office PowerPoint</Application>
  <PresentationFormat>Breitbild</PresentationFormat>
  <Paragraphs>85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Cambria Math</vt:lpstr>
      <vt:lpstr>Rückblick</vt:lpstr>
      <vt:lpstr>Übungsblatt 10  Aufgabe 1</vt:lpstr>
      <vt:lpstr>Aufgabenstellung</vt:lpstr>
      <vt:lpstr>Aufgabe 1a</vt:lpstr>
      <vt:lpstr>Aufgabe 1b</vt:lpstr>
      <vt:lpstr>Aufgabe 1b</vt:lpstr>
      <vt:lpstr>Aufgabe 1b</vt:lpstr>
      <vt:lpstr>Aufgabe 1c</vt:lpstr>
    </vt:vector>
  </TitlesOfParts>
  <Company>Universität Augsburg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Übungsblatt 10  Aufgabe 1</dc:title>
  <dc:creator>Alexander Hug</dc:creator>
  <cp:lastModifiedBy>David Sedlbauer</cp:lastModifiedBy>
  <cp:revision>14</cp:revision>
  <dcterms:created xsi:type="dcterms:W3CDTF">2017-01-18T12:47:40Z</dcterms:created>
  <dcterms:modified xsi:type="dcterms:W3CDTF">2017-01-20T09:41:38Z</dcterms:modified>
</cp:coreProperties>
</file>