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Übungsblatt 10  Aufgabe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93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Nehmen Sie an, ein neuer Berechnungsjob steht zur Verteilung. Drei Rechner A, B und C berechnen</a:t>
                </a:r>
              </a:p>
              <a:p>
                <a:r>
                  <a:rPr lang="de-DE" dirty="0"/>
                  <a:t>die </a:t>
                </a:r>
                <a:r>
                  <a:rPr lang="de-DE" dirty="0" smtClean="0"/>
                  <a:t>gesch</a:t>
                </a:r>
                <a:r>
                  <a:rPr lang="de-DE" dirty="0"/>
                  <a:t>ä</a:t>
                </a:r>
                <a:r>
                  <a:rPr lang="de-DE" dirty="0" smtClean="0"/>
                  <a:t>tzte </a:t>
                </a:r>
                <a:r>
                  <a:rPr lang="de-DE" dirty="0"/>
                  <a:t>Transportzeit dieses Jobs in </a:t>
                </a:r>
                <a:r>
                  <a:rPr lang="de-DE" dirty="0" smtClean="0"/>
                  <a:t>Minuten.</a:t>
                </a:r>
                <a:endParaRPr lang="de-DE" dirty="0"/>
              </a:p>
              <a:p>
                <a:r>
                  <a:rPr lang="de-DE" dirty="0"/>
                  <a:t> A: 5 Minuten</a:t>
                </a:r>
              </a:p>
              <a:p>
                <a:r>
                  <a:rPr lang="de-DE" dirty="0"/>
                  <a:t> B: 7 Minuten</a:t>
                </a:r>
              </a:p>
              <a:p>
                <a:r>
                  <a:rPr lang="de-DE" dirty="0"/>
                  <a:t> C: 12 Minuten</a:t>
                </a:r>
              </a:p>
              <a:p>
                <a:r>
                  <a:rPr lang="de-DE" dirty="0"/>
                  <a:t>Das System vereinbart eine </a:t>
                </a:r>
                <a:r>
                  <a:rPr lang="de-DE" dirty="0" smtClean="0"/>
                  <a:t>Entsch</a:t>
                </a:r>
                <a:r>
                  <a:rPr lang="de-DE" dirty="0"/>
                  <a:t>ä</a:t>
                </a:r>
                <a:r>
                  <a:rPr lang="de-DE" dirty="0" smtClean="0"/>
                  <a:t>digung </a:t>
                </a:r>
                <a:r>
                  <a:rPr lang="de-DE" dirty="0"/>
                  <a:t>von 3 </a:t>
                </a:r>
                <a:r>
                  <a:rPr lang="de-DE" dirty="0" smtClean="0"/>
                  <a:t>€ </a:t>
                </a:r>
                <a:r>
                  <a:rPr lang="de-DE" dirty="0"/>
                  <a:t>pro Minute und bittet die Rechner um </a:t>
                </a:r>
                <a:r>
                  <a:rPr lang="de-DE" dirty="0" smtClean="0"/>
                  <a:t>wahrheitsgemäße Einsch</a:t>
                </a:r>
                <a:r>
                  <a:rPr lang="de-DE" dirty="0"/>
                  <a:t>ä</a:t>
                </a:r>
                <a:r>
                  <a:rPr lang="de-DE" dirty="0" smtClean="0"/>
                  <a:t>tzung </a:t>
                </a:r>
                <a:r>
                  <a:rPr lang="de-DE" dirty="0"/>
                  <a:t>der Kosten, um den Job an den </a:t>
                </a:r>
                <a:r>
                  <a:rPr lang="de-DE" dirty="0" smtClean="0"/>
                  <a:t>g</a:t>
                </a:r>
                <a:r>
                  <a:rPr lang="de-DE" dirty="0"/>
                  <a:t>ü</a:t>
                </a:r>
                <a:r>
                  <a:rPr lang="de-DE" dirty="0" smtClean="0"/>
                  <a:t>nstigsten </a:t>
                </a:r>
                <a:r>
                  <a:rPr lang="de-DE" dirty="0"/>
                  <a:t>Rechner zu vergeben. </a:t>
                </a:r>
                <a:r>
                  <a:rPr lang="de-DE" dirty="0" smtClean="0"/>
                  <a:t>Einem Rechner </a:t>
                </a:r>
                <a:r>
                  <a:rPr lang="de-DE" dirty="0"/>
                  <a:t>entstehen auch </a:t>
                </a:r>
                <a:r>
                  <a:rPr lang="de-DE" dirty="0" smtClean="0"/>
                  <a:t>tats</a:t>
                </a:r>
                <a:r>
                  <a:rPr lang="de-DE" dirty="0"/>
                  <a:t>ä</a:t>
                </a:r>
                <a:r>
                  <a:rPr lang="de-DE" dirty="0" smtClean="0"/>
                  <a:t>chliche </a:t>
                </a:r>
                <a:r>
                  <a:rPr lang="de-DE" dirty="0"/>
                  <a:t>Kosten, weshalb der Nutzen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ist, wenn i </a:t>
                </a:r>
                <a:r>
                  <a:rPr lang="de-DE" dirty="0" smtClean="0"/>
                  <a:t>ausgewählt wird</a:t>
                </a:r>
                <a:r>
                  <a:rPr lang="de-DE" dirty="0"/>
                  <a:t>.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Definieren Sie die Auswahlmenge X und die wahren Bewertungen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X = {A,B,C}</a:t>
                </a:r>
              </a:p>
              <a:p>
                <a:r>
                  <a:rPr lang="de-DE" dirty="0" smtClean="0"/>
                  <a:t>Rechenweg:  -3€ * Anzahl Minuten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</p:spPr>
            <p:txBody>
              <a:bodyPr/>
              <a:lstStyle/>
              <a:p>
                <a:r>
                  <a:rPr lang="de-DE" dirty="0" smtClean="0"/>
                  <a:t>Wenden Sie VCG f</a:t>
                </a:r>
                <a:r>
                  <a:rPr lang="de-DE" dirty="0"/>
                  <a:t>ü</a:t>
                </a:r>
                <a:r>
                  <a:rPr lang="de-DE" dirty="0" smtClean="0"/>
                  <a:t>r </a:t>
                </a:r>
                <a:r>
                  <a:rPr lang="de-DE" dirty="0"/>
                  <a:t>die dominante Strategie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für </a:t>
                </a:r>
                <a:r>
                  <a:rPr lang="de-DE" dirty="0"/>
                  <a:t>alle Agenten an; welche </a:t>
                </a:r>
                <a:r>
                  <a:rPr lang="de-DE" dirty="0" smtClean="0"/>
                  <a:t>Entscheidung wird getroffen </a:t>
                </a:r>
                <a:r>
                  <a:rPr lang="de-DE" dirty="0"/>
                  <a:t>und welche Bezahlungen ergeben sich daraus </a:t>
                </a:r>
                <a:r>
                  <a:rPr lang="de-DE" dirty="0" smtClean="0"/>
                  <a:t>f</a:t>
                </a:r>
                <a:r>
                  <a:rPr lang="de-DE" dirty="0"/>
                  <a:t>ü</a:t>
                </a:r>
                <a:r>
                  <a:rPr lang="de-DE" dirty="0" smtClean="0"/>
                  <a:t>r </a:t>
                </a:r>
                <a:r>
                  <a:rPr lang="de-DE" dirty="0"/>
                  <a:t>die Agenten</a:t>
                </a:r>
                <a:r>
                  <a:rPr lang="de-DE" dirty="0" smtClean="0"/>
                  <a:t>?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1671"/>
                <a:ext cx="10058400" cy="4023360"/>
              </a:xfrm>
              <a:blipFill>
                <a:blip r:embed="rId2"/>
                <a:stretch>
                  <a:fillRect l="-606" t="-1667" r="-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949148"/>
                  </p:ext>
                </p:extLst>
              </p:nvPr>
            </p:nvGraphicFramePr>
            <p:xfrm>
              <a:off x="1097280" y="2692668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∑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949148"/>
                  </p:ext>
                </p:extLst>
              </p:nvPr>
            </p:nvGraphicFramePr>
            <p:xfrm>
              <a:off x="1097280" y="2692668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258945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0979092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811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832091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682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49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197" r="-2022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8197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∑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29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89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609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991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720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98" y="884622"/>
            <a:ext cx="8458200" cy="2314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675398" y="3785937"/>
                <a:ext cx="86486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−21−0=−21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(−15)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(−15)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98" y="3785937"/>
                <a:ext cx="8648699" cy="1754326"/>
              </a:xfrm>
              <a:prstGeom prst="rect">
                <a:avLst/>
              </a:prstGeom>
              <a:blipFill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573352" cy="4426729"/>
              </a:xfrm>
            </p:spPr>
            <p:txBody>
              <a:bodyPr/>
              <a:lstStyle/>
              <a:p>
                <a:r>
                  <a:rPr lang="de-DE" dirty="0" smtClean="0"/>
                  <a:t>Was passiert, wenn ausgewählte Agenten ihre Bewertung nach oben oder unten verändern hinsichtlich der Auszahlungen?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smtClean="0"/>
                  <a:t>-21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 smtClean="0"/>
                  <a:t> &lt; 0 =&gt; Auszahlung = -21 ,  wenn </a:t>
                </a:r>
                <a:r>
                  <a:rPr lang="de-DE" dirty="0"/>
                  <a:t>-21 </a:t>
                </a:r>
                <a:r>
                  <a:rPr lang="de-DE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dirty="0" smtClean="0"/>
                  <a:t> dann Auszahlung = 0</a:t>
                </a:r>
              </a:p>
              <a:p>
                <a:r>
                  <a:rPr lang="de-DE" dirty="0" smtClean="0"/>
                  <a:t>-36 </a:t>
                </a:r>
                <a:r>
                  <a:rPr lang="de-DE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-15 =&gt; Auszahlung = 0, Auszahlung für A =  Wert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dirty="0" smtClean="0"/>
                  <a:t> &lt; -36 =&gt; Auszahlung A = -36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&lt; </a:t>
                </a:r>
                <a:r>
                  <a:rPr lang="de-DE" dirty="0" smtClean="0"/>
                  <a:t>-21 =&gt; Auszahlung = 0, Auszahlung für A = -21, -15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&gt; </a:t>
                </a:r>
                <a:r>
                  <a:rPr lang="de-DE" dirty="0"/>
                  <a:t>-21 </a:t>
                </a:r>
                <a:r>
                  <a:rPr lang="de-DE" dirty="0" smtClean="0"/>
                  <a:t> =&gt; Auszahlung A = </a:t>
                </a:r>
                <a:r>
                  <a:rPr lang="de-DE" dirty="0"/>
                  <a:t>Wert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smtClean="0"/>
                  <a:t>=&gt; Anfälligkeit auf Absprachen!!!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573352" cy="4426729"/>
              </a:xfrm>
              <a:blipFill>
                <a:blip r:embed="rId2"/>
                <a:stretch>
                  <a:fillRect l="-577"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776777"/>
                  </p:ext>
                </p:extLst>
              </p:nvPr>
            </p:nvGraphicFramePr>
            <p:xfrm>
              <a:off x="1097280" y="2503990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∑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58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4776777"/>
                  </p:ext>
                </p:extLst>
              </p:nvPr>
            </p:nvGraphicFramePr>
            <p:xfrm>
              <a:off x="1097280" y="2503990"/>
              <a:ext cx="8128000" cy="1478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7560149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461095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64077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10502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73873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00749" t="-8197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01504" t="-8197" r="-20225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00375" t="-8197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∑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10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646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B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-21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4950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3444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545697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176</Words>
  <Application>Microsoft Office PowerPoint</Application>
  <PresentationFormat>Breitbild</PresentationFormat>
  <Paragraphs>71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Rückblick</vt:lpstr>
      <vt:lpstr>Übungsblatt 10  Aufgabe 1</vt:lpstr>
      <vt:lpstr>Aufgabenstellung</vt:lpstr>
      <vt:lpstr>Aufgabe a</vt:lpstr>
      <vt:lpstr>Aufgabe b</vt:lpstr>
      <vt:lpstr>PowerPoint-Präsentation</vt:lpstr>
      <vt:lpstr>Aufgabe c</vt:lpstr>
    </vt:vector>
  </TitlesOfParts>
  <Company>Universität Augsburg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10  Aufgabe 1</dc:title>
  <dc:creator>Alexander Hug</dc:creator>
  <cp:lastModifiedBy>Alexander Hug</cp:lastModifiedBy>
  <cp:revision>5</cp:revision>
  <dcterms:created xsi:type="dcterms:W3CDTF">2017-01-18T12:47:40Z</dcterms:created>
  <dcterms:modified xsi:type="dcterms:W3CDTF">2017-01-18T13:29:13Z</dcterms:modified>
</cp:coreProperties>
</file>