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8" r:id="rId3"/>
    <p:sldId id="273" r:id="rId4"/>
    <p:sldId id="274" r:id="rId5"/>
    <p:sldId id="259" r:id="rId6"/>
    <p:sldId id="258" r:id="rId7"/>
    <p:sldId id="339" r:id="rId8"/>
    <p:sldId id="260" r:id="rId9"/>
    <p:sldId id="261" r:id="rId10"/>
    <p:sldId id="340" r:id="rId11"/>
    <p:sldId id="262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 ABDULLAH" initials="AA" lastIdx="1" clrIdx="0">
    <p:extLst>
      <p:ext uri="{19B8F6BF-5375-455C-9EA6-DF929625EA0E}">
        <p15:presenceInfo xmlns:p15="http://schemas.microsoft.com/office/powerpoint/2012/main" userId="f0ed0aa7ca454f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6136-C2F3-4FC8-B37A-A27793B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2F26-D34B-4603-9359-665FA95D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0449-A66E-4039-8D35-8C5AA5C4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1142-786B-418D-8962-89BFDA06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B9A-B62A-45A7-94B7-A965A6E2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D71A-8313-410E-82C9-A2680BDA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0A4ED-5D32-4EC1-A733-D8087B2F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90CC-B7B1-458D-B1D5-96127569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11FE-7648-43E3-8239-FC72C573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8B60-901B-4F11-977E-CA4805E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D2378-0909-4B3C-927E-61383665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B2F97-4A0D-4CEF-9525-2F386C9C2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F83B-A9F4-45BD-B392-BE4C26E8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05A4-0138-428B-8B2F-FCCBA18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7793-EBF0-4B79-B281-2288EAE9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E56E-7B1F-4FD4-A1AA-0FD495EA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A0A0-5D6A-4C1A-AF6F-75C2FB64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0DB8-731F-4A06-9301-D284D87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50C5-D48D-48C1-B1CB-4FB79FC9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35A3-7974-44C4-AB08-07DEF66E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89C4-38B9-4541-AAA2-9F7AD88B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3B2D3-8918-4D9F-BC6E-06E4D3A4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AF68-1E2C-45AE-BC6A-6F5FE919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383B-1822-4E78-B657-45567E1F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4FBDF-8258-4F0F-B22D-ADFD7FC2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E44-BE36-4A8C-84B5-CD7986D1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ED44-8BE0-4BE2-BA1B-766821C1F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393F-42E7-4F93-90B6-11C8A4C5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B7CB-6E52-495C-BDBA-07BE4E3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00EA-81F3-4D79-9B10-1AEFB07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1F7B-C5CB-43D5-BE76-0F4AF3DA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D0C7-5E8D-4909-8202-AF9F292A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33C9-81EE-4EDD-BB3F-A45C53B5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47D4C-9198-4659-9CF9-8DA5334B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21DA6-F877-4E34-AE94-BF76C5BE8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5F2E2-CC8C-430F-9845-E7D14907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B89FF-2AFE-43DB-AF38-A5966A2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859C-E530-44B2-A62C-8ACB7E0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4025-EF97-4130-9E6A-A8D5D435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505-D499-4E1F-B000-AB585AB6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B578-52E5-4E74-AC91-201FCA85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358A-C166-48A9-AC74-7A8344C4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B5A61-4F1E-425B-9323-F7A4037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DBEDD-5E0E-4DA4-BA4D-091F500D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2C365-2519-49CD-A887-52F23CA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5107C-CE8C-4C2A-88D1-39BE304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DF44-C6D5-4D12-BDA1-8DA8C809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1AF1-4DB0-4D13-A62C-CB05213A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BF377-CDD0-4ED6-8D31-3FF72ED7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EFF2-71B7-409A-B538-AF998ED5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BEA9-EF3E-4CAB-8F83-7E913826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EA703-E3E0-4A83-A34C-812A205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5360-82E6-4F6C-86F6-9E6E723E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376F1-F0F5-4683-9342-090E0798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2447F-C1A8-4AC2-AE00-DF0EEF68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C3EC-0113-4175-A5DC-1ED7BFE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0DA37-B5D3-4D50-AC1F-6F82BA07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4548-4DDF-4DAD-924F-D88454F3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9C83C-782C-4279-8D35-DBCF6E20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4C1C-7BFB-45E9-921F-D3247AC2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9655-94EE-4880-9092-DBAAA00E5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0455-4737-4727-8E8B-AA045AE9AF8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6017-1C01-482C-9AE3-D8A226A2F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B54D-1683-4365-B38E-351C4735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C713-6642-4085-BEA4-666A2D83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E86166-5A28-4E65-8C50-EF16CF38D896}"/>
              </a:ext>
            </a:extLst>
          </p:cNvPr>
          <p:cNvSpPr/>
          <p:nvPr/>
        </p:nvSpPr>
        <p:spPr>
          <a:xfrm>
            <a:off x="1758462" y="1041009"/>
            <a:ext cx="9819249" cy="5598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TRAINEE ID-1282731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TRAINEE NAME-A.S.M ABDULLAH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PROJECT- JOB PORTAL MANGEMENT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55584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BF7509-03E2-A61A-2571-4E46EC40EB89}"/>
              </a:ext>
            </a:extLst>
          </p:cNvPr>
          <p:cNvSpPr/>
          <p:nvPr/>
        </p:nvSpPr>
        <p:spPr>
          <a:xfrm>
            <a:off x="254524" y="212104"/>
            <a:ext cx="11783505" cy="6433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JOBHUB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COMPANY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JOB VACENCY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JOB CATAGORY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JOB TITLE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REPORT OF VACENCY UNDER COMPANY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JOB NEWS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FRONTED CONTACT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FRONTED SIGNUP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ADMIN USER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7FA885-3E43-47BE-8F79-334956924E5D}"/>
              </a:ext>
            </a:extLst>
          </p:cNvPr>
          <p:cNvSpPr/>
          <p:nvPr/>
        </p:nvSpPr>
        <p:spPr>
          <a:xfrm>
            <a:off x="2451652" y="1842052"/>
            <a:ext cx="8044070" cy="4452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BACKEND  –</a:t>
            </a:r>
          </a:p>
          <a:p>
            <a:pPr algn="ctr"/>
            <a:r>
              <a:rPr lang="en-US" sz="8800" b="1" dirty="0"/>
              <a:t>ADMIN LOGIN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1C89313-635C-4016-A003-676CC4BB8D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"/>
    </mc:Choice>
    <mc:Fallback xmlns="">
      <p:transition spd="slow" advTm="1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FAAE4AA-FB6D-4391-964F-696A97AEC4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"/>
    </mc:Choice>
    <mc:Fallback xmlns="">
      <p:transition spd="slow" advTm="1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1EF3DA-FB59-45EB-95D5-05EC9E5BCE3F}"/>
              </a:ext>
            </a:extLst>
          </p:cNvPr>
          <p:cNvSpPr/>
          <p:nvPr/>
        </p:nvSpPr>
        <p:spPr>
          <a:xfrm>
            <a:off x="3392557" y="2093845"/>
            <a:ext cx="6904383" cy="184205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effectLst>
                  <a:reflection blurRad="6350" stA="55000" endA="300" endPos="45500" dir="5400000" sy="-100000" algn="bl" rotWithShape="0"/>
                </a:effectLst>
              </a:rPr>
              <a:t>JOBHUB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285B4-EF5E-4D2C-85D0-F93F1F451FEA}"/>
              </a:ext>
            </a:extLst>
          </p:cNvPr>
          <p:cNvSpPr/>
          <p:nvPr/>
        </p:nvSpPr>
        <p:spPr>
          <a:xfrm>
            <a:off x="3127513" y="4439478"/>
            <a:ext cx="6904383" cy="1060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B2C0C-1764-4CB3-AD2D-C3A6A2EDFF13}"/>
              </a:ext>
            </a:extLst>
          </p:cNvPr>
          <p:cNvSpPr/>
          <p:nvPr/>
        </p:nvSpPr>
        <p:spPr>
          <a:xfrm>
            <a:off x="3551583" y="1205950"/>
            <a:ext cx="6904383" cy="18420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en-US" sz="7200" b="1" dirty="0"/>
              <a:t> TO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B540110-F69E-4494-93F1-1CD8E8B1E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"/>
    </mc:Choice>
    <mc:Fallback xmlns="">
      <p:transition spd="slow" advTm="3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20F79-DC00-4DF5-BB2D-704A479B5231}"/>
              </a:ext>
            </a:extLst>
          </p:cNvPr>
          <p:cNvSpPr/>
          <p:nvPr/>
        </p:nvSpPr>
        <p:spPr>
          <a:xfrm>
            <a:off x="2743200" y="2110154"/>
            <a:ext cx="9003323" cy="4178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E3847-9C92-40A4-83BD-619BCC77D446}"/>
              </a:ext>
            </a:extLst>
          </p:cNvPr>
          <p:cNvSpPr/>
          <p:nvPr/>
        </p:nvSpPr>
        <p:spPr>
          <a:xfrm>
            <a:off x="2630659" y="1885071"/>
            <a:ext cx="8257735" cy="3319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JOB PORTAL MANGEMENT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4213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177C0-226D-470F-BABA-BEDF4533B7AA}"/>
              </a:ext>
            </a:extLst>
          </p:cNvPr>
          <p:cNvSpPr/>
          <p:nvPr/>
        </p:nvSpPr>
        <p:spPr>
          <a:xfrm>
            <a:off x="3179298" y="1533378"/>
            <a:ext cx="7216727" cy="3615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JOBSHUB-</a:t>
            </a:r>
          </a:p>
          <a:p>
            <a:pPr algn="ctr"/>
            <a:r>
              <a:rPr lang="en-US" sz="6600" b="1" dirty="0"/>
              <a:t>DATABASE SCHEMA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D60B3A5-3331-43B6-BF9C-6F70D742E5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"/>
    </mc:Choice>
    <mc:Fallback xmlns="">
      <p:transition spd="slow" advTm="2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04BF0C1-F7ED-4030-A75F-0E3C66AEFA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"/>
    </mc:Choice>
    <mc:Fallback xmlns="">
      <p:transition spd="slow" advTm="1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8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8E961-C107-4074-9959-AE192444C0E7}"/>
              </a:ext>
            </a:extLst>
          </p:cNvPr>
          <p:cNvSpPr/>
          <p:nvPr/>
        </p:nvSpPr>
        <p:spPr>
          <a:xfrm>
            <a:off x="2244436" y="2008909"/>
            <a:ext cx="8257309" cy="3325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JOBS HUB</a:t>
            </a:r>
          </a:p>
          <a:p>
            <a:pPr algn="ctr"/>
            <a:r>
              <a:rPr lang="en-US" sz="8800" b="1" dirty="0"/>
              <a:t>FRONTEND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5D6B902-E639-4F62-BED3-2D921E9DF2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"/>
    </mc:Choice>
    <mc:Fallback xmlns="">
      <p:transition spd="slow" advTm="1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B7268FD-72B9-4F2D-A54E-52AD3CBCCE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5"/>
    </mc:Choice>
    <mc:Fallback xmlns="">
      <p:transition spd="slow" advTm="2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39D27-AF31-43FF-A441-46E1990A58D8}"/>
              </a:ext>
            </a:extLst>
          </p:cNvPr>
          <p:cNvSpPr/>
          <p:nvPr/>
        </p:nvSpPr>
        <p:spPr>
          <a:xfrm>
            <a:off x="492369" y="140677"/>
            <a:ext cx="11451101" cy="6611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/>
              <a:t>FRONTEND FEATURES-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HOME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ABOUT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JOBS NEWS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CONTACT 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SIGN 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SIGN 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1017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0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D7111-B02E-4274-B209-64CD0E87E2E7}"/>
              </a:ext>
            </a:extLst>
          </p:cNvPr>
          <p:cNvSpPr/>
          <p:nvPr/>
        </p:nvSpPr>
        <p:spPr>
          <a:xfrm>
            <a:off x="2478157" y="1762539"/>
            <a:ext cx="8123582" cy="3207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JOBS HUB </a:t>
            </a:r>
          </a:p>
          <a:p>
            <a:pPr algn="ctr"/>
            <a:r>
              <a:rPr lang="en-US" sz="8800" b="1" dirty="0"/>
              <a:t>BACK END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9DEA8DF-2806-4CEC-BA4A-1A90AAC58F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"/>
    </mc:Choice>
    <mc:Fallback xmlns="">
      <p:transition spd="slow" advTm="1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F570D99-9BC2-47D7-83FC-9F61EA349E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"/>
    </mc:Choice>
    <mc:Fallback xmlns="">
      <p:transition spd="slow" advTm="2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82</Words>
  <Application>Microsoft Office PowerPoint</Application>
  <PresentationFormat>Widescreen</PresentationFormat>
  <Paragraphs>34</Paragraphs>
  <Slides>13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 ABDULLAH</dc:creator>
  <cp:lastModifiedBy>B-5</cp:lastModifiedBy>
  <cp:revision>26</cp:revision>
  <dcterms:created xsi:type="dcterms:W3CDTF">2024-09-16T14:51:46Z</dcterms:created>
  <dcterms:modified xsi:type="dcterms:W3CDTF">2024-09-23T06:06:25Z</dcterms:modified>
</cp:coreProperties>
</file>