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A3AA-E80A-4679-9662-08119A140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C0EF3-ADA6-4759-934F-E071E5DE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621237-E6B3-4345-B811-CE8179E7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7B7C8-BF49-4DCE-B45D-11FDA68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4453E-C431-4183-9525-2D60965D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3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DA39-52C0-42CE-BB7D-83B9AA27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775EC-F019-456C-A2C8-02151A6F0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972586-2C78-4CBE-9BA7-67AFC46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885FE-223F-4069-96CF-874F65D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36074-C30D-4701-8D69-BD434B50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4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A01D0F-8946-4617-9433-892E70623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DEA0CB-A9A6-446A-B121-D9E625714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FFDA7-6868-4B52-A081-D6C01AE4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C6D8F-4AAB-4733-934E-9C28FFA0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1B9D7-54CE-4AD7-A540-6C8C5DC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6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34418-F3A0-4040-B458-90A2D5B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B8789-C1B6-4F2C-AE7D-759BD871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16DCFF-DEF5-4872-A7E4-56B0162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4FB35-5722-4AB1-967F-889C383E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8A80B-DB21-4038-A5ED-F8A220A4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06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BE69A-AC4E-4E82-BD3E-3C75E86C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99FB23-C353-4E9D-A56C-6F5D0FCD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626EF-5FBA-4A2F-95A6-C31CE2CB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D9F5C-F6EE-40E2-8DF6-2A5FB326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60907-5C50-43F3-94AD-CE6D6B54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6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DACC3-B6C2-4D8A-9C51-FFE1A0C2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AAD6A-7A5C-43EE-851A-D9E1B96FC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296A59-1D03-4727-BAAF-B7FDFBB3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043EE0-80EE-4C53-89C9-92E6E73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AC960-82E9-43BF-AE9F-40CC8D0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5AFF2-76B0-47DF-826C-8C22EBA3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73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60D6-1AA2-42CF-98DB-5D8BF0C5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244B4-1934-46D6-942C-72C15E63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9C243-0CCA-43B5-8D64-0847FEEF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BF6B2F-53CC-4671-8B4A-4A69ABA1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0AC375-4B19-48EA-AE69-4E9E3F2E8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35B2DC-2235-4A61-A0BA-9E42D5A0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5E8EE3-AB48-45C0-8EAF-78C68121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2EA133-8C26-4222-B54C-816AAE9F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5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51009-954A-4253-9F95-D64F409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43D585-DCF6-466E-8A14-CD11A741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C9FD2B-E0FF-435E-877F-E6CF8BC0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4482AF-A5A4-4E8F-8030-0F49316D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1C3DD4-2C50-4616-82A6-BEB08B8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107C06-C537-4756-95B0-7DC2817E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D51961-8D2C-4EB8-B7AA-7D56B7F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19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5DDB3-B512-4592-B355-42523F2F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BD8C10-F40E-4E9E-A751-12AF2B02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4A52CC-1312-45B2-A090-A66712E2E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5534A-A35D-4D24-92D8-B8CB1224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D277A-E600-4B2B-AA91-E3A4CF7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0ABA51-6982-43FC-9895-3868B8C1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14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F899-4C0F-4D23-A050-C44F9410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33355-8E15-498F-A8B5-620F4FF35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952772-D72A-4CD9-BD29-9BF92372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684BAC-5D9F-4C48-9CFB-6DAD8EB0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CB064-F3E8-4F82-9BE9-BFD1695C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3C830C-0EAA-4160-AF02-7D13F651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76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85FA16-A047-4309-B132-FCAFCA0A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9FAFE-3812-4EA5-BEC3-00BA1994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E617E-EF41-4852-BB0C-C817D9633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75F5-D5A6-40B2-841C-B067478DF643}" type="datetimeFigureOut">
              <a:rPr lang="es-MX" smtClean="0"/>
              <a:t>05/04/2022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62AAB-905A-4DDA-AF30-BCB2AC6FD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51001-B259-4C2C-8AD6-E9B670535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EEE2-96DE-4321-B41F-98E6C6B7C0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30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92409-5890-4382-A5CF-C8915D000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PRUEBA PRESENTACION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9B8BE-D95A-4671-A944-23536134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9600" dirty="0"/>
              <a:t>BX+</a:t>
            </a:r>
          </a:p>
        </p:txBody>
      </p:sp>
    </p:spTree>
    <p:extLst>
      <p:ext uri="{BB962C8B-B14F-4D97-AF65-F5344CB8AC3E}">
        <p14:creationId xmlns:p14="http://schemas.microsoft.com/office/powerpoint/2010/main" val="248611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sa de Bolsa Bx+ Móvil - Apps en Google Play">
            <a:extLst>
              <a:ext uri="{FF2B5EF4-FFF2-40B4-BE49-F238E27FC236}">
                <a16:creationId xmlns:a16="http://schemas.microsoft.com/office/drawing/2014/main" id="{9A59231F-4B9B-48DB-B657-B9A068F8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02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eguratemexico - BX+ ¦ Hospitales">
            <a:extLst>
              <a:ext uri="{FF2B5EF4-FFF2-40B4-BE49-F238E27FC236}">
                <a16:creationId xmlns:a16="http://schemas.microsoft.com/office/drawing/2014/main" id="{BD95957F-C8E9-48E3-8608-FF574F78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547827"/>
            <a:ext cx="5143502" cy="51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30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PRUEBA PRESENTACION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PRESENTACION</dc:title>
  <dc:creator>Omar Audirac</dc:creator>
  <cp:lastModifiedBy>Omar Audirac</cp:lastModifiedBy>
  <cp:revision>1</cp:revision>
  <dcterms:created xsi:type="dcterms:W3CDTF">2022-04-05T21:21:24Z</dcterms:created>
  <dcterms:modified xsi:type="dcterms:W3CDTF">2022-04-05T21:21:38Z</dcterms:modified>
</cp:coreProperties>
</file>