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0EA-CC96-40BC-BDD3-B37477EC003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DAAD-D524-46BE-B83A-F55F7E4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0EA-CC96-40BC-BDD3-B37477EC003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DAAD-D524-46BE-B83A-F55F7E4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2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0EA-CC96-40BC-BDD3-B37477EC003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DAAD-D524-46BE-B83A-F55F7E4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4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0EA-CC96-40BC-BDD3-B37477EC003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DAAD-D524-46BE-B83A-F55F7E4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0EA-CC96-40BC-BDD3-B37477EC003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DAAD-D524-46BE-B83A-F55F7E4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7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0EA-CC96-40BC-BDD3-B37477EC003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DAAD-D524-46BE-B83A-F55F7E4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0EA-CC96-40BC-BDD3-B37477EC003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DAAD-D524-46BE-B83A-F55F7E4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9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0EA-CC96-40BC-BDD3-B37477EC003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DAAD-D524-46BE-B83A-F55F7E4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0EA-CC96-40BC-BDD3-B37477EC003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DAAD-D524-46BE-B83A-F55F7E4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0EA-CC96-40BC-BDD3-B37477EC003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DAAD-D524-46BE-B83A-F55F7E4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D0EA-CC96-40BC-BDD3-B37477EC003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DAAD-D524-46BE-B83A-F55F7E4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2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D0EA-CC96-40BC-BDD3-B37477EC003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DAAD-D524-46BE-B83A-F55F7E4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1724" y="208721"/>
            <a:ext cx="689305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Initialize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/set local paths (FV files, local </a:t>
            </a:r>
            <a:r>
              <a:rPr lang="en-US" dirty="0" err="1" smtClean="0"/>
              <a:t>Sprof</a:t>
            </a:r>
            <a:r>
              <a:rPr lang="en-US" dirty="0" smtClean="0"/>
              <a:t>, remote </a:t>
            </a:r>
            <a:r>
              <a:rPr lang="en-US" dirty="0" err="1" smtClean="0"/>
              <a:t>Sprof</a:t>
            </a:r>
            <a:r>
              <a:rPr lang="en-US" dirty="0" smtClean="0"/>
              <a:t>, Ref data, </a:t>
            </a:r>
            <a:r>
              <a:rPr lang="en-US" dirty="0" err="1" smtClean="0"/>
              <a:t>Eviz</a:t>
            </a:r>
            <a:r>
              <a:rPr lang="en-US" dirty="0" smtClean="0"/>
              <a:t>, </a:t>
            </a:r>
            <a:r>
              <a:rPr lang="en-US" dirty="0" err="1" smtClean="0"/>
              <a:t>Nviz</a:t>
            </a:r>
            <a:r>
              <a:rPr lang="en-US" dirty="0" smtClean="0"/>
              <a:t>, QC List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/ get Ref data sets and functions (WOA, GLODAP, CANYB, ESPER)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defaults for all tabs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724" y="2174363"/>
            <a:ext cx="689305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for file: local then remote based on file name. Prompt if remote and bring to local with modified name (</a:t>
            </a:r>
            <a:r>
              <a:rPr lang="en-US" dirty="0" err="1" smtClean="0"/>
              <a:t>Sprof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ref data matrix (subset </a:t>
            </a:r>
            <a:r>
              <a:rPr lang="en-US" dirty="0" err="1" smtClean="0"/>
              <a:t>calc</a:t>
            </a:r>
            <a:r>
              <a:rPr lang="en-US" dirty="0" smtClean="0"/>
              <a:t> to N &amp; PH data) &amp; </a:t>
            </a:r>
            <a:r>
              <a:rPr lang="en-US" dirty="0" err="1" smtClean="0"/>
              <a:t>Glodap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Populate plots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724" y="3863007"/>
            <a:ext cx="68930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Manipulate data</a:t>
            </a:r>
          </a:p>
          <a:p>
            <a:r>
              <a:rPr lang="en-US" dirty="0" smtClean="0"/>
              <a:t>Subset data (parameter, cycle, </a:t>
            </a:r>
            <a:r>
              <a:rPr lang="en-US" smtClean="0"/>
              <a:t>press range</a:t>
            </a:r>
            <a:endParaRPr lang="en-US" dirty="0" smtClean="0"/>
          </a:p>
          <a:p>
            <a:r>
              <a:rPr lang="en-US" dirty="0" smtClean="0"/>
              <a:t>Calculate change points &amp; corrections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50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MBARI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Plant</dc:creator>
  <cp:lastModifiedBy>Josh Plant</cp:lastModifiedBy>
  <cp:revision>4</cp:revision>
  <dcterms:created xsi:type="dcterms:W3CDTF">2023-12-31T17:55:53Z</dcterms:created>
  <dcterms:modified xsi:type="dcterms:W3CDTF">2023-12-31T19:44:47Z</dcterms:modified>
</cp:coreProperties>
</file>