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-32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3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6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48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5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38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11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2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6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D84C-A5B7-4945-8834-AC025F6E218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3B89-D366-4F28-B626-2C052FD41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70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hyperlink" Target="https://gestpartech-ni.cm-cic.fr/par1_gespar_un/devbooster.aspx?_pid=RubriqueList&amp;_fid=GoDetail&amp;_state=8878-F--Rubrique-RubriqueList&amp;_saguid=cOofrzGauESdYMycXhc6CA%3d%3dMTAuNDYuMi4xMzE6ODAwNg%3d%3d&amp;_PTL=D&amp;_rendertype=WebXForm&amp;banque=10278&amp;caisse=00111&amp;bureau=&amp;_ett4=&amp;_rendertypeversion=2&amp;IDT%255fARG=SOM&amp;NUM%255fRUB=2&amp;erreurStructure=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2" Type="http://schemas.openxmlformats.org/officeDocument/2006/relationships/hyperlink" Target="https://gestpartech-ni.cm-cic.fr/par1_gespar_un/devbooster.aspx?_pid=RubriqueList&amp;_fid=GoDetail&amp;_state=8878-F--Rubrique-RubriqueList&amp;_saguid=cOofrzGauESdYMycXhc6CA%3d%3dMTAuNDYuMi4xMzE6ODAwNg%3d%3d&amp;_PTL=D&amp;_rendertype=WebXForm&amp;banque=10278&amp;caisse=00111&amp;bureau=&amp;_ett4=&amp;_rendertypeversion=2&amp;IDT%255fARG=SOM&amp;NUM%255fRUB=2&amp;erreurStructure=N" TargetMode="Externa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hdphoto" Target="../media/hdphoto4.wdp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5252496" y="1666983"/>
            <a:ext cx="889000" cy="90515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SYO</a:t>
            </a:r>
            <a:endParaRPr lang="fr-FR" b="1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57678"/>
              </p:ext>
            </p:extLst>
          </p:nvPr>
        </p:nvGraphicFramePr>
        <p:xfrm>
          <a:off x="9656233" y="3272731"/>
          <a:ext cx="2072216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38816">
                  <a:extLst>
                    <a:ext uri="{9D8B030D-6E8A-4147-A177-3AD203B41FA5}">
                      <a16:colId xmlns:a16="http://schemas.microsoft.com/office/drawing/2014/main" val="33194011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78721502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GESPAR</a:t>
                      </a:r>
                      <a:endParaRPr lang="fr-F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09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SuccessWaitDuration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10 min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922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>
                          <a:hlinkClick r:id="rId2"/>
                        </a:rPr>
                        <a:t>RetryFailureDelay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2 min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641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EventsPerShard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500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3471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maxFailedAttemptsForTicket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10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902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TicketGenerationDelay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1h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60186"/>
                  </a:ext>
                </a:extLst>
              </a:tr>
            </a:tbl>
          </a:graphicData>
        </a:graphic>
      </p:graphicFrame>
      <p:sp>
        <p:nvSpPr>
          <p:cNvPr id="11" name="AutoShape 2" descr="Computer Icons Application programming interface Symbol Application  software Icon design, mechanical, service, business png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3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9" b="100000" l="9959" r="96266">
                        <a14:foregroundMark x1="75934" y1="41627" x2="75934" y2="41627"/>
                        <a14:foregroundMark x1="45228" y1="64593" x2="45228" y2="64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6903" y="1714478"/>
            <a:ext cx="3083083" cy="267371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216" y="3653935"/>
            <a:ext cx="1285560" cy="1285560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/>
        </p:nvCxnSpPr>
        <p:spPr>
          <a:xfrm flipV="1">
            <a:off x="1704543" y="2004510"/>
            <a:ext cx="3522136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772492" y="1705233"/>
            <a:ext cx="312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Récupération des évènements en échec 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1862980" y="2267542"/>
            <a:ext cx="3363699" cy="178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58" b="89844" l="9961" r="91602">
                        <a14:foregroundMark x1="64844" y1="11133" x2="64844" y2="11133"/>
                        <a14:foregroundMark x1="59375" y1="13867" x2="59375" y2="13867"/>
                        <a14:foregroundMark x1="60742" y1="24219" x2="63086" y2="24805"/>
                        <a14:foregroundMark x1="74414" y1="25977" x2="74414" y2="25977"/>
                        <a14:foregroundMark x1="59961" y1="10742" x2="59961" y2="10742"/>
                        <a14:foregroundMark x1="56250" y1="7813" x2="56250" y2="78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8255" y="2505760"/>
            <a:ext cx="664296" cy="664296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2031304" y="2009969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Pas d’évènement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248130" y="3030748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10 min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47700" y="1308100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>
                <a:solidFill>
                  <a:schemeClr val="accent1">
                    <a:lumMod val="75000"/>
                  </a:schemeClr>
                </a:solidFill>
              </a:rPr>
              <a:t>Rejeu.exe</a:t>
            </a:r>
            <a:endParaRPr lang="fr-FR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066343" y="1996256"/>
            <a:ext cx="189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</a:rPr>
              <a:t>Evenements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 en Echec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1319912" y="4093847"/>
            <a:ext cx="390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278255" y="3796529"/>
            <a:ext cx="2012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Envoi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d’évènement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Kafka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1270924" y="4352799"/>
            <a:ext cx="3876537" cy="248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278255" y="4080413"/>
            <a:ext cx="161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Evénement envoyé 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loader, signs, interface, loading, Wait, waiti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164" y="1368994"/>
            <a:ext cx="1271032" cy="127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e 51"/>
          <p:cNvGrpSpPr/>
          <p:nvPr/>
        </p:nvGrpSpPr>
        <p:grpSpPr>
          <a:xfrm>
            <a:off x="4775939" y="2224253"/>
            <a:ext cx="846431" cy="846431"/>
            <a:chOff x="4775939" y="2224253"/>
            <a:chExt cx="846431" cy="846431"/>
          </a:xfrm>
        </p:grpSpPr>
        <p:pic>
          <p:nvPicPr>
            <p:cNvPr id="1032" name="Picture 8" descr="Enveloppe - Icônes multimédia gratuites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939" y="2224253"/>
              <a:ext cx="541631" cy="54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 descr="Enveloppe - Icônes multimédia gratuites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39" y="2376653"/>
              <a:ext cx="541631" cy="54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Enveloppe - Icônes multimédia gratuites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739" y="2529053"/>
              <a:ext cx="541631" cy="54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8" name="Picture 8" descr="Enveloppe - Icônes multimédia gratuites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14" y="3548842"/>
            <a:ext cx="541631" cy="54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eur droit avec flèche 55"/>
          <p:cNvCxnSpPr/>
          <p:nvPr/>
        </p:nvCxnSpPr>
        <p:spPr>
          <a:xfrm>
            <a:off x="1671732" y="2026410"/>
            <a:ext cx="3409007" cy="1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2024304" y="1690833"/>
            <a:ext cx="2538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Supprimer de la ligne de la table</a:t>
            </a:r>
          </a:p>
        </p:txBody>
      </p:sp>
      <p:cxnSp>
        <p:nvCxnSpPr>
          <p:cNvPr id="72" name="Connecteur droit avec flèche 71"/>
          <p:cNvCxnSpPr/>
          <p:nvPr/>
        </p:nvCxnSpPr>
        <p:spPr>
          <a:xfrm flipH="1">
            <a:off x="1893709" y="2317746"/>
            <a:ext cx="3302239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291868" y="2054941"/>
            <a:ext cx="412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Suppression effectuée</a:t>
            </a:r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0181" y="4080413"/>
            <a:ext cx="790862" cy="790862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594" b="98633" l="2344" r="97461">
                        <a14:foregroundMark x1="45703" y1="19727" x2="45703" y2="19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8130" y="2490040"/>
            <a:ext cx="1028549" cy="10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9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1" grpId="3"/>
      <p:bldP spid="38" grpId="0"/>
      <p:bldP spid="38" grpId="1"/>
      <p:bldP spid="39" grpId="0"/>
      <p:bldP spid="39" grpId="1"/>
      <p:bldP spid="42" grpId="0"/>
      <p:bldP spid="42" grpId="1"/>
      <p:bldP spid="45" grpId="0"/>
      <p:bldP spid="48" grpId="0"/>
      <p:bldP spid="70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656233" y="3272731"/>
          <a:ext cx="2072216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38816">
                  <a:extLst>
                    <a:ext uri="{9D8B030D-6E8A-4147-A177-3AD203B41FA5}">
                      <a16:colId xmlns:a16="http://schemas.microsoft.com/office/drawing/2014/main" val="33194011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78721502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GESPAR</a:t>
                      </a:r>
                      <a:endParaRPr lang="fr-FR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09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SuccessWaitDuration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10 min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922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>
                          <a:hlinkClick r:id="rId2"/>
                        </a:rPr>
                        <a:t>RetryFailureDelay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2 min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641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EventsPerShard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500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3471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maxFailedAttemptsForTicket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10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902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TicketGenerationDelay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1h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60186"/>
                  </a:ext>
                </a:extLst>
              </a:tr>
            </a:tbl>
          </a:graphicData>
        </a:graphic>
      </p:graphicFrame>
      <p:sp>
        <p:nvSpPr>
          <p:cNvPr id="11" name="AutoShape 2" descr="Computer Icons Application programming interface Symbol Application  software Icon design, mechanical, service, business png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Cylindre 30"/>
          <p:cNvSpPr/>
          <p:nvPr/>
        </p:nvSpPr>
        <p:spPr>
          <a:xfrm>
            <a:off x="5252496" y="1666983"/>
            <a:ext cx="889000" cy="90515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SYO</a:t>
            </a:r>
            <a:endParaRPr lang="fr-FR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3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69" b="100000" l="9959" r="96266">
                        <a14:foregroundMark x1="75934" y1="41627" x2="75934" y2="41627"/>
                        <a14:foregroundMark x1="45228" y1="64593" x2="45228" y2="64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6903" y="1714478"/>
            <a:ext cx="3083083" cy="2673712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216" y="3653935"/>
            <a:ext cx="1285560" cy="1285560"/>
          </a:xfrm>
          <a:prstGeom prst="rect">
            <a:avLst/>
          </a:prstGeom>
        </p:spPr>
      </p:pic>
      <p:cxnSp>
        <p:nvCxnSpPr>
          <p:cNvPr id="34" name="Connecteur droit avec flèche 33"/>
          <p:cNvCxnSpPr/>
          <p:nvPr/>
        </p:nvCxnSpPr>
        <p:spPr>
          <a:xfrm flipV="1">
            <a:off x="1677018" y="2006595"/>
            <a:ext cx="3522136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772492" y="1705233"/>
            <a:ext cx="312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Récupération des évènements en échec 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 flipH="1">
            <a:off x="1862980" y="2267542"/>
            <a:ext cx="3363699" cy="178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031304" y="2009969"/>
            <a:ext cx="19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11 événement en 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</a:rPr>
              <a:t>echec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47700" y="1308100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>
                <a:solidFill>
                  <a:schemeClr val="accent1">
                    <a:lumMod val="75000"/>
                  </a:schemeClr>
                </a:solidFill>
              </a:rPr>
              <a:t>Rejeu.exe</a:t>
            </a:r>
            <a:endParaRPr lang="fr-FR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1319912" y="4093847"/>
            <a:ext cx="390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278255" y="3796529"/>
            <a:ext cx="2012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Envoi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d’évènement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Kafka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 flipH="1" flipV="1">
            <a:off x="1270924" y="4352799"/>
            <a:ext cx="3876537" cy="248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278255" y="4080413"/>
            <a:ext cx="1905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Evénement pas envoyé 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4775939" y="2224253"/>
            <a:ext cx="846431" cy="846431"/>
            <a:chOff x="4775939" y="2224253"/>
            <a:chExt cx="846431" cy="846431"/>
          </a:xfrm>
        </p:grpSpPr>
        <p:pic>
          <p:nvPicPr>
            <p:cNvPr id="53" name="Picture 8" descr="Enveloppe - Icônes multimédia gratuite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939" y="2224253"/>
              <a:ext cx="541631" cy="54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8" descr="Enveloppe - Icônes multimédia gratuite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339" y="2376653"/>
              <a:ext cx="541631" cy="54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8" descr="Enveloppe - Icônes multimédia gratuites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739" y="2529053"/>
              <a:ext cx="541631" cy="54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8" descr="Enveloppe - Icônes multimédia gratuites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14" y="3548842"/>
            <a:ext cx="541631" cy="54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ZoneTexte 59"/>
          <p:cNvSpPr txBox="1"/>
          <p:nvPr/>
        </p:nvSpPr>
        <p:spPr>
          <a:xfrm>
            <a:off x="2101430" y="5650769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….Après 10 tentatives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710" y="4186825"/>
            <a:ext cx="689412" cy="413647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594" b="98633" l="2344" r="97461">
                        <a14:foregroundMark x1="45703" y1="19727" x2="45703" y2="19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8130" y="2490040"/>
            <a:ext cx="1028549" cy="1028549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7244319" y="5866212"/>
            <a:ext cx="72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1h</a:t>
            </a:r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4" name="Picture 4" descr="loader, signs, interface, loading, Wait, waiting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164" y="1368994"/>
            <a:ext cx="1271032" cy="127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4333595" y="4374038"/>
            <a:ext cx="2882900" cy="2882900"/>
            <a:chOff x="4333595" y="4374038"/>
            <a:chExt cx="2882900" cy="2882900"/>
          </a:xfrm>
        </p:grpSpPr>
        <p:pic>
          <p:nvPicPr>
            <p:cNvPr id="65" name="Picture 12" descr="Red Ticket Vector Flat Logo Icon PNG | City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250" b="94750" l="0" r="9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76331">
              <a:off x="4333595" y="4374038"/>
              <a:ext cx="2882900" cy="288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ZoneTexte 65"/>
            <p:cNvSpPr txBox="1"/>
            <p:nvPr/>
          </p:nvSpPr>
          <p:spPr>
            <a:xfrm>
              <a:off x="5239417" y="5584655"/>
              <a:ext cx="737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Sara</a:t>
              </a:r>
              <a:endParaRPr lang="fr-FR" b="1" dirty="0"/>
            </a:p>
          </p:txBody>
        </p:sp>
      </p:grpSp>
      <p:pic>
        <p:nvPicPr>
          <p:cNvPr id="67" name="Image 6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758" b="89844" l="9961" r="91602">
                        <a14:foregroundMark x1="64844" y1="11133" x2="64844" y2="11133"/>
                        <a14:foregroundMark x1="59375" y1="13867" x2="59375" y2="13867"/>
                        <a14:foregroundMark x1="60742" y1="24219" x2="63086" y2="24805"/>
                        <a14:foregroundMark x1="74414" y1="25977" x2="74414" y2="25977"/>
                        <a14:foregroundMark x1="59961" y1="10742" x2="59961" y2="10742"/>
                        <a14:foregroundMark x1="56250" y1="7813" x2="56250" y2="78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3196" y="4939495"/>
            <a:ext cx="977308" cy="977308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2403178" y="4076155"/>
            <a:ext cx="161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Evénement envoyé 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0181" y="4080413"/>
            <a:ext cx="790862" cy="7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47" grpId="0"/>
      <p:bldP spid="50" grpId="0"/>
      <p:bldP spid="50" grpId="1"/>
      <p:bldP spid="60" grpId="0"/>
      <p:bldP spid="60" grpId="1"/>
      <p:bldP spid="63" grpId="0"/>
      <p:bldP spid="63" grpId="1"/>
      <p:bldP spid="7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80</Words>
  <Application>Microsoft Office PowerPoint</Application>
  <PresentationFormat>Grand écran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OCHFY Soukaina (PRESTA EXT)</dc:creator>
  <cp:lastModifiedBy>OCHFY Soukaina (PRESTA EXT)</cp:lastModifiedBy>
  <cp:revision>13</cp:revision>
  <dcterms:created xsi:type="dcterms:W3CDTF">2023-11-15T15:28:22Z</dcterms:created>
  <dcterms:modified xsi:type="dcterms:W3CDTF">2023-11-15T21:32:10Z</dcterms:modified>
</cp:coreProperties>
</file>