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5" r:id="rId4"/>
    <p:sldId id="266" r:id="rId5"/>
    <p:sldId id="274" r:id="rId6"/>
    <p:sldId id="267" r:id="rId7"/>
    <p:sldId id="273" r:id="rId8"/>
    <p:sldId id="268" r:id="rId9"/>
    <p:sldId id="275" r:id="rId10"/>
    <p:sldId id="269" r:id="rId11"/>
    <p:sldId id="276" r:id="rId12"/>
    <p:sldId id="270" r:id="rId13"/>
    <p:sldId id="277" r:id="rId14"/>
    <p:sldId id="271" r:id="rId15"/>
    <p:sldId id="284" r:id="rId16"/>
    <p:sldId id="26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03635"/>
    <a:srgbClr val="005856"/>
    <a:srgbClr val="9EFF29"/>
    <a:srgbClr val="007033"/>
    <a:srgbClr val="5EEC3C"/>
    <a:srgbClr val="F1C88B"/>
    <a:srgbClr val="FE9202"/>
    <a:srgbClr val="FF2549"/>
    <a:srgbClr val="1D3A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1092" y="-4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3728" y="2263876"/>
            <a:ext cx="8203575" cy="13998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1362975"/>
            <a:ext cx="8188953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685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888" y="391788"/>
            <a:ext cx="62843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888" y="1155313"/>
            <a:ext cx="628432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56899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04346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51585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04346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51585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docs/whatsapp/api/settings/business-profile" TargetMode="External"/><Relationship Id="rId2" Type="http://schemas.openxmlformats.org/officeDocument/2006/relationships/hyperlink" Target="https://developers.facebook.com/docs/whatsapp/api/settings/app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s.facebook.com/docs/whatsapp/api/settings/profil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facebook.com/docs/whatsapp/api/accou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docs/whatsapp/api/contacts" TargetMode="External"/><Relationship Id="rId2" Type="http://schemas.openxmlformats.org/officeDocument/2006/relationships/hyperlink" Target="https://developers.facebook.com/docs/whatsapp/api/message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s.facebook.com/docs/whatsapp/api/messages/tex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glish.api.rakuten.net/ramanisoft/api/whatsapps-integrate-your-product-or-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glish.api.rakuten.net/ramanisoft/api/whatsapps-integrate-your-product-or-project/detail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docs/whatsapp/api/account" TargetMode="External"/><Relationship Id="rId2" Type="http://schemas.openxmlformats.org/officeDocument/2006/relationships/hyperlink" Target="https://developers.facebook.com/docs/whatsapp/on-premises/get-star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facebook.com/docs/whatsapp/api/messages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ostman.com/" TargetMode="External"/><Relationship Id="rId3" Type="http://schemas.openxmlformats.org/officeDocument/2006/relationships/hyperlink" Target="https://business.facebook.com/" TargetMode="External"/><Relationship Id="rId7" Type="http://schemas.openxmlformats.org/officeDocument/2006/relationships/hyperlink" Target="https://www.facebook.com/business/help/2225184664363779" TargetMode="External"/><Relationship Id="rId2" Type="http://schemas.openxmlformats.org/officeDocument/2006/relationships/hyperlink" Target="https://developers.facebook.com/docs/whatsapp/on-premises/get-started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business/help/1684730811624773" TargetMode="External"/><Relationship Id="rId5" Type="http://schemas.openxmlformats.org/officeDocument/2006/relationships/hyperlink" Target="https://www.facebook.com/business/help/2087193751603668" TargetMode="External"/><Relationship Id="rId4" Type="http://schemas.openxmlformats.org/officeDocument/2006/relationships/hyperlink" Target="https://www.facebook.com/business/help/205851529422781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atsapp.com/legal/commerce-policy/" TargetMode="External"/><Relationship Id="rId2" Type="http://schemas.openxmlformats.org/officeDocument/2006/relationships/hyperlink" Target="https://l.facebook.com/l.php?u=https://www.whatsapp.com/legal?eea=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docs/whatsapp/guides/display-name" TargetMode="External"/><Relationship Id="rId2" Type="http://schemas.openxmlformats.org/officeDocument/2006/relationships/hyperlink" Target="https://developers.facebook.com/docs/whatsapp/guides/phone-number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s.facebook.com/docs/whatsapp/api/accoun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.facebook.com/l.php?u=https://www.docker.com/&amp;h=AT3QUcSlNvv7RigIV2Jb6JmGJkOhq3vF1hashnzL6nGZxRiYwfcCdyPPOcihr66YSwZ9gsdOQFeY6qOxfpG-lmm7vg3irgm6cCAh9Sa-8qaFv_ulm8qHn223Fc68Kw9ukNm8Rm7ko_SbFViPxoktqdaIxreBuFaKvNpp2Q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63876"/>
            <a:ext cx="8657303" cy="1399845"/>
          </a:xfrm>
        </p:spPr>
        <p:txBody>
          <a:bodyPr>
            <a:normAutofit/>
          </a:bodyPr>
          <a:lstStyle/>
          <a:p>
            <a:r>
              <a:rPr lang="en-IN" sz="5400" dirty="0" smtClean="0">
                <a:latin typeface="Times New Roman" pitchFamily="18" charset="0"/>
                <a:cs typeface="Times New Roman" pitchFamily="18" charset="0"/>
              </a:rPr>
              <a:t>WHATSAPP </a:t>
            </a:r>
            <a:r>
              <a:rPr lang="en-IN" sz="5400" dirty="0" smtClean="0">
                <a:latin typeface="Times New Roman" pitchFamily="18" charset="0"/>
                <a:cs typeface="Times New Roman" pitchFamily="18" charset="0"/>
              </a:rPr>
              <a:t>API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58" y="1069259"/>
            <a:ext cx="7868265" cy="3215147"/>
          </a:xfrm>
        </p:spPr>
        <p:txBody>
          <a:bodyPr>
            <a:normAutofit/>
          </a:bodyPr>
          <a:lstStyle/>
          <a:p>
            <a:r>
              <a:rPr lang="en-US" dirty="0" smtClean="0"/>
              <a:t>There </a:t>
            </a:r>
            <a:r>
              <a:rPr lang="en-US" dirty="0" smtClean="0"/>
              <a:t>are two ways to get started with the </a:t>
            </a:r>
            <a:r>
              <a:rPr lang="en-US" dirty="0" err="1" smtClean="0"/>
              <a:t>WhatsApp</a:t>
            </a:r>
            <a:r>
              <a:rPr lang="en-US" dirty="0" smtClean="0"/>
              <a:t> Business API:</a:t>
            </a:r>
          </a:p>
          <a:p>
            <a:pPr lvl="1"/>
            <a:r>
              <a:rPr lang="en-US" sz="2000" b="1" dirty="0" smtClean="0"/>
              <a:t>On-Premises installation</a:t>
            </a:r>
            <a:r>
              <a:rPr lang="en-US" sz="2000" dirty="0" smtClean="0"/>
              <a:t> — You can set up the </a:t>
            </a:r>
            <a:r>
              <a:rPr lang="en-US" sz="2000" dirty="0" err="1" smtClean="0"/>
              <a:t>Docker</a:t>
            </a:r>
            <a:r>
              <a:rPr lang="en-US" sz="2000" dirty="0" smtClean="0"/>
              <a:t> containers on your </a:t>
            </a:r>
            <a:r>
              <a:rPr lang="en-US" sz="2000" dirty="0" smtClean="0"/>
              <a:t>own. </a:t>
            </a:r>
            <a:endParaRPr lang="en-US" sz="2000" dirty="0" smtClean="0"/>
          </a:p>
          <a:p>
            <a:pPr lvl="1"/>
            <a:r>
              <a:rPr lang="en-US" sz="2000" b="1" dirty="0" smtClean="0"/>
              <a:t>Amazon Web Services</a:t>
            </a:r>
            <a:r>
              <a:rPr lang="en-US" sz="2000" dirty="0" smtClean="0"/>
              <a:t> (</a:t>
            </a:r>
            <a:r>
              <a:rPr lang="en-US" sz="2000" b="1" dirty="0" smtClean="0"/>
              <a:t>AWS</a:t>
            </a:r>
            <a:r>
              <a:rPr lang="en-US" sz="2000" dirty="0" smtClean="0"/>
              <a:t>)</a:t>
            </a:r>
            <a:r>
              <a:rPr lang="en-US" sz="2000" b="1" dirty="0" smtClean="0"/>
              <a:t>:</a:t>
            </a:r>
            <a:r>
              <a:rPr lang="en-US" sz="2000" dirty="0" smtClean="0"/>
              <a:t> If you use AWS or would like a more standalone </a:t>
            </a:r>
            <a:r>
              <a:rPr lang="en-US" sz="2000" dirty="0" smtClean="0"/>
              <a:t>solution .The </a:t>
            </a:r>
            <a:r>
              <a:rPr lang="en-US" sz="2000" dirty="0" smtClean="0"/>
              <a:t>AWS solution sets up a whole </a:t>
            </a:r>
            <a:r>
              <a:rPr lang="en-US" sz="2000" dirty="0" err="1" smtClean="0"/>
              <a:t>WhatsApp</a:t>
            </a:r>
            <a:r>
              <a:rPr lang="en-US" sz="2000" dirty="0" smtClean="0"/>
              <a:t> Business API solution with backups, recovery, and more in an AWS cloud you manage and own.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7400" y="184356"/>
            <a:ext cx="6341808" cy="811160"/>
          </a:xfrm>
        </p:spPr>
        <p:txBody>
          <a:bodyPr>
            <a:normAutofit/>
          </a:bodyPr>
          <a:lstStyle/>
          <a:p>
            <a:r>
              <a:rPr lang="en-US" u="sng" dirty="0" smtClean="0"/>
              <a:t> </a:t>
            </a:r>
            <a:r>
              <a:rPr lang="en-US" b="1" dirty="0" smtClean="0"/>
              <a:t>Update Your Settings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14887" y="1155313"/>
            <a:ext cx="6520293" cy="38222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You can make changes to the Application Settings once the </a:t>
            </a:r>
            <a:r>
              <a:rPr lang="en-US" dirty="0" err="1" smtClean="0"/>
              <a:t>WhatsApp</a:t>
            </a:r>
            <a:r>
              <a:rPr lang="en-US" dirty="0" smtClean="0"/>
              <a:t> Business API client is working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 </a:t>
            </a:r>
            <a:r>
              <a:rPr lang="en-US" dirty="0" smtClean="0">
                <a:hlinkClick r:id="rId2"/>
              </a:rPr>
              <a:t>Application Settings</a:t>
            </a:r>
            <a:r>
              <a:rPr lang="en-US" dirty="0" smtClean="0"/>
              <a:t> pertain to how the client works — callback settings, </a:t>
            </a:r>
            <a:r>
              <a:rPr lang="en-US" dirty="0" err="1" smtClean="0"/>
              <a:t>Webhooks</a:t>
            </a:r>
            <a:r>
              <a:rPr lang="en-US" dirty="0" smtClean="0"/>
              <a:t>, on-call pager, sent status, media download behavior,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 </a:t>
            </a:r>
            <a:r>
              <a:rPr lang="en-US" dirty="0" smtClean="0">
                <a:hlinkClick r:id="rId3"/>
              </a:rPr>
              <a:t>Business Profile Settings</a:t>
            </a:r>
            <a:r>
              <a:rPr lang="en-US" dirty="0" smtClean="0"/>
              <a:t> and </a:t>
            </a:r>
            <a:r>
              <a:rPr lang="en-US" dirty="0" smtClean="0">
                <a:hlinkClick r:id="rId4"/>
              </a:rPr>
              <a:t>Profile Settings</a:t>
            </a:r>
            <a:r>
              <a:rPr lang="en-US" dirty="0" smtClean="0"/>
              <a:t> cover your business's information such as address, email, website, industry, about information, and profile photo.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 </a:t>
            </a:r>
            <a:r>
              <a:rPr lang="en-US" b="1" dirty="0" smtClean="0"/>
              <a:t>Step 2: Start Using the Client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Registration</a:t>
            </a:r>
          </a:p>
          <a:p>
            <a:pPr lvl="1"/>
            <a:r>
              <a:rPr lang="en-US" dirty="0" smtClean="0"/>
              <a:t>Once you have the </a:t>
            </a:r>
            <a:r>
              <a:rPr lang="en-US" dirty="0" err="1" smtClean="0"/>
              <a:t>WhatsApp</a:t>
            </a:r>
            <a:r>
              <a:rPr lang="en-US" dirty="0" smtClean="0"/>
              <a:t> Business API client up and running, you can register your phone number by sending an </a:t>
            </a:r>
            <a:r>
              <a:rPr lang="en-US" dirty="0" smtClean="0">
                <a:hlinkClick r:id="rId2"/>
              </a:rPr>
              <a:t>API call to the account endpoint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7400" y="184356"/>
            <a:ext cx="6341808" cy="811160"/>
          </a:xfrm>
        </p:spPr>
        <p:txBody>
          <a:bodyPr>
            <a:normAutofit/>
          </a:bodyPr>
          <a:lstStyle/>
          <a:p>
            <a:r>
              <a:rPr lang="en-US" b="1" dirty="0" smtClean="0"/>
              <a:t>Send </a:t>
            </a:r>
            <a:r>
              <a:rPr lang="en-US" b="1" dirty="0" smtClean="0"/>
              <a:t>A Test </a:t>
            </a:r>
            <a:r>
              <a:rPr lang="en-US" b="1" dirty="0" smtClean="0"/>
              <a:t>Message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14887" y="1155313"/>
            <a:ext cx="6520293" cy="382226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You can send test messages using the </a:t>
            </a:r>
            <a:r>
              <a:rPr lang="en-US" dirty="0" smtClean="0">
                <a:hlinkClick r:id="rId2"/>
              </a:rPr>
              <a:t>messages endpoint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First</a:t>
            </a:r>
            <a:r>
              <a:rPr lang="en-US" dirty="0" smtClean="0"/>
              <a:t>, </a:t>
            </a:r>
            <a:r>
              <a:rPr lang="en-US" dirty="0" smtClean="0">
                <a:hlinkClick r:id="rId3"/>
              </a:rPr>
              <a:t>check the status</a:t>
            </a:r>
            <a:r>
              <a:rPr lang="en-US" dirty="0" smtClean="0"/>
              <a:t> of the phone number you are using for testing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You will need to send your </a:t>
            </a:r>
            <a:r>
              <a:rPr lang="en-US" dirty="0" err="1" smtClean="0"/>
              <a:t>WhatsApp</a:t>
            </a:r>
            <a:r>
              <a:rPr lang="en-US" dirty="0" smtClean="0"/>
              <a:t> account a message from the test phone number to enable the Customer Service window, which allows you to send any type of message within the 24-hours </a:t>
            </a:r>
            <a:r>
              <a:rPr lang="en-US" dirty="0" smtClean="0"/>
              <a:t>window</a:t>
            </a:r>
          </a:p>
          <a:p>
            <a:r>
              <a:rPr lang="en-US" dirty="0" smtClean="0"/>
              <a:t>Then</a:t>
            </a:r>
            <a:r>
              <a:rPr lang="en-US" dirty="0" smtClean="0"/>
              <a:t>, send a </a:t>
            </a:r>
            <a:r>
              <a:rPr lang="en-US" dirty="0" smtClean="0">
                <a:hlinkClick r:id="rId4"/>
              </a:rPr>
              <a:t>text message</a:t>
            </a:r>
            <a:r>
              <a:rPr lang="en-US" dirty="0" smtClean="0"/>
              <a:t> to your test phone number. If the message arrives it means that the installation has been successful.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it doesn't arrive, check your </a:t>
            </a:r>
            <a:r>
              <a:rPr lang="en-US" dirty="0" err="1" smtClean="0"/>
              <a:t>Webhook</a:t>
            </a:r>
            <a:r>
              <a:rPr lang="en-US" dirty="0" smtClean="0"/>
              <a:t> for notifications that may indicate any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 </a:t>
            </a:r>
            <a:r>
              <a:rPr lang="en-US" b="1" dirty="0" smtClean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Passwords and Authentication</a:t>
            </a:r>
          </a:p>
          <a:p>
            <a:r>
              <a:rPr lang="en-US" b="1" dirty="0" smtClean="0"/>
              <a:t>SSL Configuration</a:t>
            </a:r>
          </a:p>
          <a:p>
            <a:r>
              <a:rPr lang="en-US" b="1" dirty="0" smtClean="0"/>
              <a:t>Network Segregation</a:t>
            </a:r>
          </a:p>
          <a:p>
            <a:r>
              <a:rPr lang="en-US" b="1" dirty="0" smtClean="0"/>
              <a:t>Encrypted Communications</a:t>
            </a:r>
          </a:p>
          <a:p>
            <a:r>
              <a:rPr lang="en-US" b="1" dirty="0" smtClean="0"/>
              <a:t>Web Server (TLS)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Algerian" pitchFamily="82" charset="0"/>
              </a:rPr>
              <a:t>THANK YOU!!!</a:t>
            </a:r>
            <a:endParaRPr lang="en-US" sz="4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 </a:t>
            </a:r>
            <a:r>
              <a:rPr lang="en-US" u="sng" dirty="0" err="1" smtClean="0">
                <a:hlinkClick r:id="rId2"/>
              </a:rPr>
              <a:t>WhatsApp</a:t>
            </a:r>
            <a:r>
              <a:rPr lang="en-US" u="sng" dirty="0" smtClean="0">
                <a:hlinkClick r:id="rId2"/>
              </a:rPr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WhatsApp</a:t>
            </a:r>
            <a:r>
              <a:rPr lang="en-US" dirty="0" smtClean="0"/>
              <a:t> is a popular </a:t>
            </a:r>
            <a:r>
              <a:rPr lang="en-US" dirty="0" err="1" smtClean="0"/>
              <a:t>Facebook</a:t>
            </a:r>
            <a:r>
              <a:rPr lang="en-US" dirty="0" smtClean="0"/>
              <a:t>-owned cross-platform messaging application that can be used for sending text messages, making voice calls and video calls, and sending other types of media.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7400" y="184356"/>
            <a:ext cx="6341808" cy="811160"/>
          </a:xfrm>
        </p:spPr>
        <p:txBody>
          <a:bodyPr>
            <a:normAutofit/>
          </a:bodyPr>
          <a:lstStyle/>
          <a:p>
            <a:r>
              <a:rPr lang="en-US" u="sng" dirty="0" smtClean="0"/>
              <a:t> CRITERIA OF  WHATSAPP API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14887" y="1155313"/>
            <a:ext cx="6520293" cy="382226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API features: </a:t>
            </a:r>
            <a:r>
              <a:rPr lang="en-US" dirty="0" err="1" smtClean="0"/>
              <a:t>WhatsApp</a:t>
            </a:r>
            <a:r>
              <a:rPr lang="en-US" dirty="0" smtClean="0"/>
              <a:t> offers </a:t>
            </a:r>
            <a:r>
              <a:rPr lang="en-US" u="sng" dirty="0" smtClean="0">
                <a:hlinkClick r:id="rId2"/>
              </a:rPr>
              <a:t>the </a:t>
            </a:r>
            <a:r>
              <a:rPr lang="en-US" u="sng" dirty="0" err="1" smtClean="0">
                <a:hlinkClick r:id="rId2"/>
              </a:rPr>
              <a:t>WhatsApp</a:t>
            </a:r>
            <a:r>
              <a:rPr lang="en-US" u="sng" dirty="0" smtClean="0">
                <a:hlinkClick r:id="rId2"/>
              </a:rPr>
              <a:t> Business API</a:t>
            </a:r>
            <a:r>
              <a:rPr lang="en-US" dirty="0" smtClean="0"/>
              <a:t> that can assist in powering your communications with individuals around the world. Besides providing other communication abilities, the API allows you to make voice calls and video calls in a simple, reliable, and secure manner.</a:t>
            </a:r>
          </a:p>
          <a:p>
            <a:r>
              <a:rPr lang="en-US" dirty="0" smtClean="0"/>
              <a:t>Popularity: As of October 2018, </a:t>
            </a:r>
            <a:r>
              <a:rPr lang="en-US" dirty="0" err="1" smtClean="0"/>
              <a:t>WhatsApp</a:t>
            </a:r>
            <a:r>
              <a:rPr lang="en-US" dirty="0" smtClean="0"/>
              <a:t> was boasting of more than 1.5 billion monthly users, making it the most popular messaging application in the world. </a:t>
            </a:r>
          </a:p>
          <a:p>
            <a:r>
              <a:rPr lang="en-US" dirty="0" smtClean="0"/>
              <a:t>Price: The API is available for free.</a:t>
            </a:r>
          </a:p>
          <a:p>
            <a:r>
              <a:rPr lang="en-US" dirty="0" smtClean="0"/>
              <a:t>Ease of use: </a:t>
            </a:r>
            <a:r>
              <a:rPr lang="en-US" dirty="0" err="1" smtClean="0"/>
              <a:t>Facebook</a:t>
            </a:r>
            <a:r>
              <a:rPr lang="en-US" dirty="0" smtClean="0"/>
              <a:t> has provided detailed documentation to help developers integrate the </a:t>
            </a:r>
            <a:r>
              <a:rPr lang="en-US" dirty="0" err="1" smtClean="0"/>
              <a:t>WhatsApp</a:t>
            </a:r>
            <a:r>
              <a:rPr lang="en-US" dirty="0" smtClean="0"/>
              <a:t> API within minutes.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TO SET UP YOUR WHATSAPP BUSINESS API 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329" y="1017639"/>
            <a:ext cx="8274707" cy="384468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The process of getting started with this API can be divided into 3 main parts:</a:t>
            </a:r>
          </a:p>
          <a:p>
            <a:r>
              <a:rPr lang="en-US" sz="2000" b="1" dirty="0" smtClean="0">
                <a:hlinkClick r:id="rId2"/>
              </a:rPr>
              <a:t>Prepare assets</a:t>
            </a:r>
            <a:r>
              <a:rPr lang="en-US" sz="2000" dirty="0" smtClean="0"/>
              <a:t> — Before you start, you must set up the assets required to complete your API integration, including a </a:t>
            </a:r>
            <a:r>
              <a:rPr lang="en-US" sz="2000" dirty="0" err="1" smtClean="0">
                <a:hlinkClick r:id="rId2"/>
              </a:rPr>
              <a:t>WhatsApp</a:t>
            </a:r>
            <a:r>
              <a:rPr lang="en-US" sz="2000" dirty="0" smtClean="0">
                <a:hlinkClick r:id="rId2"/>
              </a:rPr>
              <a:t> Business Account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>
                <a:hlinkClick r:id="rId2"/>
              </a:rPr>
              <a:t>Install the </a:t>
            </a:r>
            <a:r>
              <a:rPr lang="en-US" sz="2000" b="1" dirty="0" err="1" smtClean="0">
                <a:hlinkClick r:id="rId2"/>
              </a:rPr>
              <a:t>WhatsApp</a:t>
            </a:r>
            <a:r>
              <a:rPr lang="en-US" sz="2000" b="1" dirty="0" smtClean="0">
                <a:hlinkClick r:id="rId2"/>
              </a:rPr>
              <a:t> Business API Client</a:t>
            </a:r>
            <a:r>
              <a:rPr lang="en-US" sz="2000" dirty="0" smtClean="0"/>
              <a:t> — Install your API client. Once your client is working, you can </a:t>
            </a:r>
            <a:r>
              <a:rPr lang="en-US" sz="2000" dirty="0" smtClean="0">
                <a:hlinkClick r:id="rId2"/>
              </a:rPr>
              <a:t>update your application settings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>
                <a:hlinkClick r:id="rId2"/>
              </a:rPr>
              <a:t>Start using the client</a:t>
            </a:r>
            <a:r>
              <a:rPr lang="en-US" sz="2000" dirty="0" smtClean="0"/>
              <a:t> — Register your phone number with an API call to </a:t>
            </a:r>
            <a:r>
              <a:rPr lang="en-US" sz="2000" dirty="0" smtClean="0">
                <a:hlinkClick r:id="rId3"/>
              </a:rPr>
              <a:t>/account</a:t>
            </a:r>
            <a:r>
              <a:rPr lang="en-US" sz="2000" dirty="0" smtClean="0"/>
              <a:t> and send a test message with a call to </a:t>
            </a:r>
            <a:r>
              <a:rPr lang="en-US" sz="2000" dirty="0" smtClean="0">
                <a:hlinkClick r:id="rId4"/>
              </a:rPr>
              <a:t>/messages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7400" y="184356"/>
            <a:ext cx="6341808" cy="811160"/>
          </a:xfrm>
        </p:spPr>
        <p:txBody>
          <a:bodyPr>
            <a:normAutofit/>
          </a:bodyPr>
          <a:lstStyle/>
          <a:p>
            <a:r>
              <a:rPr lang="en-US" u="sng" dirty="0" smtClean="0"/>
              <a:t> </a:t>
            </a:r>
            <a:r>
              <a:rPr lang="en-US" b="1" dirty="0" smtClean="0">
                <a:solidFill>
                  <a:srgbClr val="C00000"/>
                </a:solidFill>
                <a:hlinkClick r:id="rId2"/>
              </a:rPr>
              <a:t>PREPARE ASSETS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14887" y="1155313"/>
            <a:ext cx="6520293" cy="382226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 </a:t>
            </a:r>
            <a:r>
              <a:rPr lang="en-US" dirty="0" err="1" smtClean="0">
                <a:hlinkClick r:id="rId3"/>
              </a:rPr>
              <a:t>Facebook</a:t>
            </a:r>
            <a:r>
              <a:rPr lang="en-US" dirty="0" smtClean="0">
                <a:hlinkClick r:id="rId3"/>
              </a:rPr>
              <a:t> Business Manager</a:t>
            </a:r>
            <a:r>
              <a:rPr lang="en-US" dirty="0" smtClean="0"/>
              <a:t> account</a:t>
            </a:r>
          </a:p>
          <a:p>
            <a:r>
              <a:rPr lang="en-US" dirty="0" smtClean="0"/>
              <a:t>A </a:t>
            </a:r>
            <a:r>
              <a:rPr lang="en-US" dirty="0" smtClean="0">
                <a:hlinkClick r:id="rId4"/>
              </a:rPr>
              <a:t>verified business</a:t>
            </a:r>
            <a:endParaRPr lang="en-US" dirty="0" smtClean="0"/>
          </a:p>
          <a:p>
            <a:r>
              <a:rPr lang="en-US" dirty="0" smtClean="0"/>
              <a:t>A </a:t>
            </a:r>
            <a:r>
              <a:rPr lang="en-US" dirty="0" err="1" smtClean="0">
                <a:hlinkClick r:id="rId5"/>
              </a:rPr>
              <a:t>WhatsApp</a:t>
            </a:r>
            <a:r>
              <a:rPr lang="en-US" dirty="0" smtClean="0">
                <a:hlinkClick r:id="rId5"/>
              </a:rPr>
              <a:t> business account</a:t>
            </a:r>
            <a:endParaRPr lang="en-US" dirty="0" smtClean="0"/>
          </a:p>
          <a:p>
            <a:r>
              <a:rPr lang="en-US" dirty="0" smtClean="0"/>
              <a:t>A </a:t>
            </a:r>
            <a:r>
              <a:rPr lang="en-US" dirty="0" smtClean="0">
                <a:hlinkClick r:id="rId6"/>
              </a:rPr>
              <a:t>Line of Credit</a:t>
            </a:r>
            <a:r>
              <a:rPr lang="en-US" dirty="0" smtClean="0"/>
              <a:t> for your </a:t>
            </a:r>
            <a:r>
              <a:rPr lang="en-US" dirty="0" err="1" smtClean="0"/>
              <a:t>WhatsApp</a:t>
            </a:r>
            <a:r>
              <a:rPr lang="en-US" dirty="0" smtClean="0"/>
              <a:t> business account — You can refer to </a:t>
            </a:r>
            <a:r>
              <a:rPr lang="en-US" dirty="0" smtClean="0">
                <a:hlinkClick r:id="rId7"/>
              </a:rPr>
              <a:t>About </a:t>
            </a:r>
            <a:r>
              <a:rPr lang="en-US" dirty="0" err="1" smtClean="0">
                <a:hlinkClick r:id="rId7"/>
              </a:rPr>
              <a:t>WhatsApp</a:t>
            </a:r>
            <a:r>
              <a:rPr lang="en-US" dirty="0" smtClean="0">
                <a:hlinkClick r:id="rId7"/>
              </a:rPr>
              <a:t> Business API Billing</a:t>
            </a:r>
            <a:r>
              <a:rPr lang="en-US" dirty="0" smtClean="0"/>
              <a:t> for more information about the billing process as well.</a:t>
            </a:r>
          </a:p>
          <a:p>
            <a:r>
              <a:rPr lang="en-US" dirty="0" smtClean="0"/>
              <a:t>A command line tool such as Terminal or an app like </a:t>
            </a:r>
            <a:r>
              <a:rPr lang="en-US" dirty="0" smtClean="0">
                <a:hlinkClick r:id="rId8"/>
              </a:rPr>
              <a:t>Postman</a:t>
            </a:r>
            <a:r>
              <a:rPr lang="en-US" dirty="0" smtClean="0"/>
              <a:t> that can perform </a:t>
            </a:r>
            <a:r>
              <a:rPr lang="en-US" dirty="0" err="1" smtClean="0"/>
              <a:t>cURL</a:t>
            </a:r>
            <a:r>
              <a:rPr lang="en-US" dirty="0" smtClean="0"/>
              <a:t> requests.</a:t>
            </a: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7" y="154859"/>
            <a:ext cx="8259959" cy="47074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After you verify your business, your business is reviewed for compliance with the </a:t>
            </a:r>
            <a:r>
              <a:rPr lang="en-US" sz="2400" dirty="0" err="1" smtClean="0">
                <a:hlinkClick r:id="rId2"/>
              </a:rPr>
              <a:t>WhatsApp</a:t>
            </a:r>
            <a:r>
              <a:rPr lang="en-US" sz="2400" dirty="0" smtClean="0">
                <a:hlinkClick r:id="rId2"/>
              </a:rPr>
              <a:t> Terms </a:t>
            </a:r>
            <a:r>
              <a:rPr lang="en-US" sz="2400" dirty="0" smtClean="0">
                <a:hlinkClick r:id="rId2"/>
              </a:rPr>
              <a:t>of Service</a:t>
            </a:r>
            <a:r>
              <a:rPr lang="en-US" sz="2400" dirty="0" smtClean="0"/>
              <a:t> and </a:t>
            </a:r>
            <a:r>
              <a:rPr lang="en-US" sz="2400" dirty="0" err="1" smtClean="0">
                <a:hlinkClick r:id="rId3"/>
              </a:rPr>
              <a:t>WhatsApp</a:t>
            </a:r>
            <a:r>
              <a:rPr lang="en-US" sz="2400" dirty="0" smtClean="0">
                <a:hlinkClick r:id="rId3"/>
              </a:rPr>
              <a:t> Commerce Policy</a:t>
            </a:r>
            <a:r>
              <a:rPr lang="en-US" sz="2400" dirty="0" smtClean="0"/>
              <a:t>. This step is initiated automatically.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You can check the status of business verification and business review in the </a:t>
            </a:r>
            <a:r>
              <a:rPr lang="en-US" sz="2400" b="1" dirty="0" smtClean="0"/>
              <a:t>Settings</a:t>
            </a:r>
            <a:r>
              <a:rPr lang="en-US" sz="2400" dirty="0" smtClean="0"/>
              <a:t> tab of your </a:t>
            </a:r>
            <a:r>
              <a:rPr lang="en-US" sz="2400" dirty="0" err="1" smtClean="0"/>
              <a:t>WhatsApp</a:t>
            </a:r>
            <a:r>
              <a:rPr lang="en-US" sz="2400" dirty="0" smtClean="0"/>
              <a:t> business account in Business Manager. 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 smtClean="0"/>
              <a:t>Business verification</a:t>
            </a:r>
            <a:r>
              <a:rPr lang="en-US" sz="2400" dirty="0" smtClean="0"/>
              <a:t> will show as </a:t>
            </a:r>
            <a:r>
              <a:rPr lang="en-US" sz="2400" b="1" dirty="0" smtClean="0"/>
              <a:t>Verified</a:t>
            </a:r>
            <a:r>
              <a:rPr lang="en-US" sz="2400" dirty="0" smtClean="0"/>
              <a:t> and </a:t>
            </a:r>
            <a:r>
              <a:rPr lang="en-US" sz="2400" b="1" dirty="0" smtClean="0"/>
              <a:t>Account Status</a:t>
            </a:r>
            <a:r>
              <a:rPr lang="en-US" sz="2400" dirty="0" smtClean="0"/>
              <a:t> will show as </a:t>
            </a:r>
            <a:r>
              <a:rPr lang="en-US" sz="2400" b="1" dirty="0" smtClean="0"/>
              <a:t>Approved</a:t>
            </a:r>
            <a:r>
              <a:rPr lang="en-US" sz="2400" dirty="0" smtClean="0"/>
              <a:t> upon approvals.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7400" y="184356"/>
            <a:ext cx="6341808" cy="81116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Setting </a:t>
            </a:r>
            <a:r>
              <a:rPr lang="en-US" b="1" dirty="0" smtClean="0"/>
              <a:t>Up Your </a:t>
            </a:r>
            <a:r>
              <a:rPr lang="en-US" b="1" dirty="0" err="1" smtClean="0"/>
              <a:t>WhatsApp</a:t>
            </a:r>
            <a:r>
              <a:rPr lang="en-US" b="1" dirty="0" smtClean="0"/>
              <a:t> Account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14887" y="1155313"/>
            <a:ext cx="6520293" cy="38222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 a </a:t>
            </a:r>
            <a:r>
              <a:rPr lang="en-US" dirty="0" smtClean="0">
                <a:hlinkClick r:id="rId2"/>
              </a:rPr>
              <a:t>phone number</a:t>
            </a:r>
            <a:r>
              <a:rPr lang="en-US" dirty="0" smtClean="0"/>
              <a:t> and its </a:t>
            </a:r>
            <a:r>
              <a:rPr lang="en-US" dirty="0" smtClean="0">
                <a:hlinkClick r:id="rId3"/>
              </a:rPr>
              <a:t>display name</a:t>
            </a:r>
            <a:r>
              <a:rPr lang="en-US" dirty="0" smtClean="0"/>
              <a:t> to your </a:t>
            </a:r>
            <a:r>
              <a:rPr lang="en-US" dirty="0" err="1" smtClean="0"/>
              <a:t>WhatsApp</a:t>
            </a:r>
            <a:r>
              <a:rPr lang="en-US" dirty="0" smtClean="0"/>
              <a:t> business account. This will submit the display </a:t>
            </a:r>
            <a:r>
              <a:rPr lang="en-US" dirty="0" smtClean="0"/>
              <a:t>name </a:t>
            </a:r>
            <a:r>
              <a:rPr lang="en-US" dirty="0" smtClean="0"/>
              <a:t>for review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all reviews are completed, you can view and access your </a:t>
            </a:r>
            <a:r>
              <a:rPr lang="en-US" dirty="0" smtClean="0">
                <a:hlinkClick r:id="rId4"/>
              </a:rPr>
              <a:t>base64-encoded certificate</a:t>
            </a:r>
            <a:r>
              <a:rPr lang="en-US" dirty="0" smtClean="0"/>
              <a:t>, which is necessary for registering your </a:t>
            </a:r>
            <a:r>
              <a:rPr lang="en-US" dirty="0" err="1" smtClean="0"/>
              <a:t>WhatsApp</a:t>
            </a:r>
            <a:r>
              <a:rPr lang="en-US" dirty="0" smtClean="0"/>
              <a:t> Business API client.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Review Billing and Pricing </a:t>
            </a:r>
            <a:r>
              <a:rPr lang="en-US" b="1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6"/>
            <a:ext cx="7942866" cy="29468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Once </a:t>
            </a:r>
            <a:r>
              <a:rPr lang="en-US" dirty="0" smtClean="0"/>
              <a:t>your business begins sending messages through the </a:t>
            </a:r>
            <a:r>
              <a:rPr lang="en-US" dirty="0" err="1" smtClean="0"/>
              <a:t>WhatsApp</a:t>
            </a:r>
            <a:r>
              <a:rPr lang="en-US" dirty="0" smtClean="0"/>
              <a:t> Business API, it's important to understand the billing process, such as how and when you're charged and how to view and pay your monthly invoice.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7400" y="184356"/>
            <a:ext cx="6341808" cy="8111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Step 1: Install the </a:t>
            </a:r>
            <a:r>
              <a:rPr lang="en-US" b="1" dirty="0" err="1" smtClean="0"/>
              <a:t>WhatsApp</a:t>
            </a:r>
            <a:r>
              <a:rPr lang="en-US" b="1" dirty="0" smtClean="0"/>
              <a:t> Business API Client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14887" y="1155313"/>
            <a:ext cx="6520293" cy="382226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Environment</a:t>
            </a:r>
          </a:p>
          <a:p>
            <a:pPr marL="742950" lvl="2" indent="-342900">
              <a:buFont typeface="Wingdings" pitchFamily="2" charset="2"/>
              <a:buChar char="ü"/>
            </a:pPr>
            <a:r>
              <a:rPr lang="en-US" dirty="0" smtClean="0"/>
              <a:t>	At </a:t>
            </a:r>
            <a:r>
              <a:rPr lang="en-US" dirty="0" smtClean="0"/>
              <a:t>its core, the </a:t>
            </a:r>
            <a:r>
              <a:rPr lang="en-US" dirty="0" err="1" smtClean="0"/>
              <a:t>WhatsApp</a:t>
            </a:r>
            <a:r>
              <a:rPr lang="en-US" dirty="0" smtClean="0"/>
              <a:t> Business API client </a:t>
            </a:r>
            <a:r>
              <a:rPr lang="en-US" dirty="0" smtClean="0"/>
              <a:t>is based </a:t>
            </a:r>
            <a:r>
              <a:rPr lang="en-US" dirty="0" smtClean="0"/>
              <a:t>on </a:t>
            </a:r>
            <a:r>
              <a:rPr lang="en-US" dirty="0" err="1" smtClean="0">
                <a:hlinkClick r:id="rId2"/>
              </a:rPr>
              <a:t>Docker</a:t>
            </a:r>
            <a:r>
              <a:rPr lang="en-US" dirty="0" smtClean="0"/>
              <a:t>. </a:t>
            </a:r>
            <a:endParaRPr lang="en-IN" b="1" dirty="0" smtClean="0"/>
          </a:p>
          <a:p>
            <a:r>
              <a:rPr lang="en-IN" dirty="0" smtClean="0"/>
              <a:t>Equipments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	The </a:t>
            </a:r>
            <a:r>
              <a:rPr lang="en-US" dirty="0" err="1" smtClean="0"/>
              <a:t>WhatsApp</a:t>
            </a:r>
            <a:r>
              <a:rPr lang="en-US" dirty="0" smtClean="0"/>
              <a:t> Business API client will run on any internet-connected machine that can run </a:t>
            </a:r>
            <a:r>
              <a:rPr lang="en-US" dirty="0" err="1" smtClean="0"/>
              <a:t>Docker</a:t>
            </a:r>
            <a:r>
              <a:rPr lang="en-US" dirty="0" smtClean="0"/>
              <a:t> for Linux, either in a virtual machine, or on Linux server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	For </a:t>
            </a:r>
            <a:r>
              <a:rPr lang="en-US" dirty="0" smtClean="0"/>
              <a:t>a production environment server, we recommend at least 250 GB SSD, 16 GB RAM, and 4 core CPU. HDD is not recommended as the I/O speeds will become bottlenecks under load.</a:t>
            </a:r>
            <a:endParaRPr lang="en-US" dirty="0" smtClean="0"/>
          </a:p>
          <a:p>
            <a:pPr>
              <a:buNone/>
            </a:pPr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US" b="1" dirty="0"/>
          </a:p>
          <a:p>
            <a:pPr lvl="1">
              <a:buFont typeface="Arial" pitchFamily="34" charset="0"/>
              <a:buChar char="•"/>
            </a:pP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On-screen Show (16:9)</PresentationFormat>
  <Paragraphs>63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WHATSAPP API</vt:lpstr>
      <vt:lpstr> WhatsApp API</vt:lpstr>
      <vt:lpstr> CRITERIA OF  WHATSAPP API</vt:lpstr>
      <vt:lpstr>HOW TO SET UP YOUR WHATSAPP BUSINESS API </vt:lpstr>
      <vt:lpstr> PREPARE ASSETS</vt:lpstr>
      <vt:lpstr>Slide 6</vt:lpstr>
      <vt:lpstr>Setting Up Your WhatsApp Account</vt:lpstr>
      <vt:lpstr>Review Billing and Pricing Information</vt:lpstr>
      <vt:lpstr>Step 1: Install the WhatsApp Business API Client</vt:lpstr>
      <vt:lpstr>Installation</vt:lpstr>
      <vt:lpstr> Update Your Settings</vt:lpstr>
      <vt:lpstr> Step 2: Start Using the Client</vt:lpstr>
      <vt:lpstr>Send A Test Message</vt:lpstr>
      <vt:lpstr> Security</vt:lpstr>
      <vt:lpstr>THANK YOU!!!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2021-12-02T14:00:54Z</dcterms:modified>
</cp:coreProperties>
</file>