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13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0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8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2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9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2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7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3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741D-C0E4-4F49-A5A5-6BDA43C0B64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871A0E-68D5-4E8B-9993-B42C98589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9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7FC5-A342-4091-A5E3-9B1A6A87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98"/>
            <a:ext cx="10515600" cy="55984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3800" dirty="0"/>
          </a:p>
          <a:p>
            <a:pPr marL="0" indent="0" algn="ctr">
              <a:buNone/>
            </a:pPr>
            <a:r>
              <a:rPr lang="en-US" sz="13800" dirty="0"/>
              <a:t>SPRING BOOT</a:t>
            </a:r>
          </a:p>
          <a:p>
            <a:pPr marL="0" indent="0" algn="r">
              <a:buNone/>
            </a:pPr>
            <a:endParaRPr lang="en-IN" sz="4800" dirty="0"/>
          </a:p>
          <a:p>
            <a:pPr marL="0" indent="0" algn="r">
              <a:buNone/>
            </a:pPr>
            <a:r>
              <a:rPr lang="en-IN" sz="3900" dirty="0"/>
              <a:t>AMJIYAD AHSAN K S</a:t>
            </a:r>
          </a:p>
          <a:p>
            <a:pPr marL="0" indent="0" algn="ctr">
              <a:buNone/>
            </a:pPr>
            <a:r>
              <a:rPr lang="en-IN" sz="3900" dirty="0"/>
              <a:t>                                     MCA</a:t>
            </a:r>
          </a:p>
        </p:txBody>
      </p:sp>
    </p:spTree>
    <p:extLst>
      <p:ext uri="{BB962C8B-B14F-4D97-AF65-F5344CB8AC3E}">
        <p14:creationId xmlns:p14="http://schemas.microsoft.com/office/powerpoint/2010/main" val="110979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0637-759F-44CD-ABD9-C13DC9074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671804"/>
            <a:ext cx="10263673" cy="5505159"/>
          </a:xfrm>
        </p:spPr>
      </p:pic>
    </p:spTree>
    <p:extLst>
      <p:ext uri="{BB962C8B-B14F-4D97-AF65-F5344CB8AC3E}">
        <p14:creationId xmlns:p14="http://schemas.microsoft.com/office/powerpoint/2010/main" val="19495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8CF9-DBBD-4F37-AF0A-475268A2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1013"/>
            <a:ext cx="8596668" cy="4940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11600" dirty="0"/>
              <a:t>THANK YOU</a:t>
            </a:r>
            <a:endParaRPr lang="en-IN" sz="11600" dirty="0"/>
          </a:p>
        </p:txBody>
      </p:sp>
    </p:spTree>
    <p:extLst>
      <p:ext uri="{BB962C8B-B14F-4D97-AF65-F5344CB8AC3E}">
        <p14:creationId xmlns:p14="http://schemas.microsoft.com/office/powerpoint/2010/main" val="1426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6FAB-DE5B-41D8-A622-8B94104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630D-C023-4C10-BFCB-50F5932A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 Boot is an open source Java-based framework used to create a micro Service</a:t>
            </a:r>
          </a:p>
          <a:p>
            <a:r>
              <a:rPr lang="en-US" dirty="0"/>
              <a:t>Spring makes programming Java quicker, easier, and safer for everybody.</a:t>
            </a:r>
          </a:p>
          <a:p>
            <a:r>
              <a:rPr lang="en-US" dirty="0"/>
              <a:t>Spring’s focus on speed, simplicity, and productivity has made it the world's most popular Java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3EA8-40B7-40BA-9E0A-690D97D6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039C-2976-4939-A104-50951770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Microservices are a modern approach to software whereby application code is delivered in small, manageable pieces, independent of others.</a:t>
            </a:r>
          </a:p>
          <a:p>
            <a:endParaRPr lang="en-US" dirty="0"/>
          </a:p>
          <a:p>
            <a:r>
              <a:rPr lang="en-US" dirty="0"/>
              <a:t>Micro services offers the following advantages to its developers :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400" dirty="0"/>
              <a:t>Easy deployment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400" dirty="0"/>
              <a:t>Simple scalability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400" dirty="0"/>
              <a:t>Compatible with Containers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400" dirty="0"/>
              <a:t> Minimum configuration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400" dirty="0"/>
              <a:t>Lesser production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17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0E82-348F-4A15-9BAC-ADE23F5C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DECD-D663-43BC-B432-E5B95194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is flexible</a:t>
            </a:r>
          </a:p>
          <a:p>
            <a:r>
              <a:rPr lang="en-IN" dirty="0"/>
              <a:t>Spring is productive</a:t>
            </a:r>
          </a:p>
          <a:p>
            <a:r>
              <a:rPr lang="en-IN" dirty="0"/>
              <a:t>Spring is fast</a:t>
            </a:r>
          </a:p>
          <a:p>
            <a:r>
              <a:rPr lang="en-IN" dirty="0"/>
              <a:t>Spring is secure</a:t>
            </a:r>
          </a:p>
        </p:txBody>
      </p:sp>
    </p:spTree>
    <p:extLst>
      <p:ext uri="{BB962C8B-B14F-4D97-AF65-F5344CB8AC3E}">
        <p14:creationId xmlns:p14="http://schemas.microsoft.com/office/powerpoint/2010/main" val="247415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5087-A8C7-4892-A37A-DCE10645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1821-6F9F-4E8C-8880-F9B838A2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Step 1: Start a new Spring Boot project:</a:t>
            </a:r>
          </a:p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start.spring.io </a:t>
            </a:r>
            <a:r>
              <a:rPr lang="en-US" dirty="0"/>
              <a:t>to create a “web” project. In the “Dependencies” dialog search for and add the “web” dependency.</a:t>
            </a:r>
          </a:p>
          <a:p>
            <a:r>
              <a:rPr lang="en-US" dirty="0"/>
              <a:t>Hit the “Generate” button, download the zip, and unpack it into a folder on your computer.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5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CF79D-A7E8-48E6-8586-F41A9734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2" y="615820"/>
            <a:ext cx="8733453" cy="5561143"/>
          </a:xfrm>
        </p:spPr>
      </p:pic>
    </p:spTree>
    <p:extLst>
      <p:ext uri="{BB962C8B-B14F-4D97-AF65-F5344CB8AC3E}">
        <p14:creationId xmlns:p14="http://schemas.microsoft.com/office/powerpoint/2010/main" val="301612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9567-BFE9-4B55-A5C8-77B413F1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r>
              <a:rPr lang="en-US" dirty="0"/>
              <a:t>Projects created by start.spring.io contain Spring Boot, a framework that makes Spring ready to work inside your app, but without much code or configuration required.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Step 2: Add your code</a:t>
            </a:r>
          </a:p>
          <a:p>
            <a:r>
              <a:rPr lang="en-US" dirty="0"/>
              <a:t>Open up the project in your IDE and locate the  ‘DemoApplication.java’ file. Now change the contents of the file by adding the extra method and annotations.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7225E-6210-4C39-9715-A8FCD01C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289250"/>
            <a:ext cx="11336693" cy="6260840"/>
          </a:xfrm>
        </p:spPr>
      </p:pic>
    </p:spTree>
    <p:extLst>
      <p:ext uri="{BB962C8B-B14F-4D97-AF65-F5344CB8AC3E}">
        <p14:creationId xmlns:p14="http://schemas.microsoft.com/office/powerpoint/2010/main" val="137817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4276-10AE-4F1E-84E7-5FF168ED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Step 3: Run the program</a:t>
            </a:r>
          </a:p>
          <a:p>
            <a:pPr marL="0" indent="0">
              <a:buNone/>
            </a:pPr>
            <a:endParaRPr lang="en-IN" u="sng" dirty="0"/>
          </a:p>
          <a:p>
            <a:r>
              <a:rPr lang="en-US" dirty="0"/>
              <a:t>Spring Boot’s embedded Apache Tomcat server is acting as a webserver and is listening for requests on localhost port 8080. Open your browser and in the address bar at the top enter </a:t>
            </a:r>
            <a:r>
              <a:rPr lang="en-US" dirty="0">
                <a:hlinkClick r:id="rId2"/>
              </a:rPr>
              <a:t>http://localhost:8080/hello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124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302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PowerPoint Presentation</vt:lpstr>
      <vt:lpstr>SPRING BOOT</vt:lpstr>
      <vt:lpstr>Microservices</vt:lpstr>
      <vt:lpstr>FEATURES OF SPRING BOOT</vt:lpstr>
      <vt:lpstr>“Hello world”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intruder</dc:creator>
  <cp:lastModifiedBy>intruder</cp:lastModifiedBy>
  <cp:revision>1</cp:revision>
  <dcterms:created xsi:type="dcterms:W3CDTF">2021-11-21T06:37:33Z</dcterms:created>
  <dcterms:modified xsi:type="dcterms:W3CDTF">2021-11-21T13:22:11Z</dcterms:modified>
</cp:coreProperties>
</file>