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DEA5-6320-4A06-B1A0-51EBF64BAEF8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6AFE-0941-447B-9CD7-A459666C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7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DEA5-6320-4A06-B1A0-51EBF64BAEF8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6AFE-0941-447B-9CD7-A459666C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3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DEA5-6320-4A06-B1A0-51EBF64BAEF8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6AFE-0941-447B-9CD7-A459666C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DEA5-6320-4A06-B1A0-51EBF64BAEF8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6AFE-0941-447B-9CD7-A459666C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4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DEA5-6320-4A06-B1A0-51EBF64BAEF8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6AFE-0941-447B-9CD7-A459666C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DEA5-6320-4A06-B1A0-51EBF64BAEF8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6AFE-0941-447B-9CD7-A459666C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1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DEA5-6320-4A06-B1A0-51EBF64BAEF8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6AFE-0941-447B-9CD7-A459666C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4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DEA5-6320-4A06-B1A0-51EBF64BAEF8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6AFE-0941-447B-9CD7-A459666C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DEA5-6320-4A06-B1A0-51EBF64BAEF8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6AFE-0941-447B-9CD7-A459666C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9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DEA5-6320-4A06-B1A0-51EBF64BAEF8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6AFE-0941-447B-9CD7-A459666C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8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DEA5-6320-4A06-B1A0-51EBF64BAEF8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6AFE-0941-447B-9CD7-A459666C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3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9DEA5-6320-4A06-B1A0-51EBF64BAEF8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A6AFE-0941-447B-9CD7-A459666C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2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96819" y="2603351"/>
            <a:ext cx="11736593" cy="1506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38385" y="2732561"/>
            <a:ext cx="10177507" cy="991402"/>
            <a:chOff x="338385" y="2732561"/>
            <a:chExt cx="10177507" cy="991402"/>
          </a:xfrm>
        </p:grpSpPr>
        <p:sp>
          <p:nvSpPr>
            <p:cNvPr id="4" name="Rectangle 3"/>
            <p:cNvSpPr/>
            <p:nvPr/>
          </p:nvSpPr>
          <p:spPr>
            <a:xfrm>
              <a:off x="338385" y="2732561"/>
              <a:ext cx="10041562" cy="9914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7160"/>
            <a:stretch/>
          </p:blipFill>
          <p:spPr>
            <a:xfrm>
              <a:off x="469094" y="2817085"/>
              <a:ext cx="1441720" cy="83567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825180" y="2894629"/>
              <a:ext cx="8690712" cy="733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sz="2800" b="1" dirty="0">
                  <a:solidFill>
                    <a:schemeClr val="accent5">
                      <a:lumMod val="50000"/>
                    </a:schemeClr>
                  </a:solidFill>
                  <a:latin typeface="Arial Narrow" panose="020B0606020202030204" pitchFamily="34" charset="0"/>
                </a:rPr>
                <a:t>Udall Center of Excellence for Parkinson’s Disease Research</a:t>
              </a:r>
              <a:endParaRPr lang="en-US" sz="1050" b="1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  <a:p>
              <a:pPr>
                <a:lnSpc>
                  <a:spcPts val="2500"/>
                </a:lnSpc>
              </a:pPr>
              <a:r>
                <a:rPr lang="en-US" sz="2400" b="1" dirty="0" smtClean="0">
                  <a:solidFill>
                    <a:schemeClr val="accent5">
                      <a:lumMod val="50000"/>
                    </a:schemeClr>
                  </a:solidFill>
                  <a:latin typeface="Arial Narrow" panose="020B0606020202030204" pitchFamily="34" charset="0"/>
                </a:rPr>
                <a:t>University </a:t>
              </a:r>
              <a:r>
                <a:rPr lang="en-US" sz="2400" b="1" dirty="0">
                  <a:solidFill>
                    <a:schemeClr val="accent5">
                      <a:lumMod val="50000"/>
                    </a:schemeClr>
                  </a:solidFill>
                  <a:latin typeface="Arial Narrow" panose="020B0606020202030204" pitchFamily="34" charset="0"/>
                </a:rPr>
                <a:t>of Michigan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58321" y="167270"/>
            <a:ext cx="4440639" cy="2515105"/>
            <a:chOff x="3558321" y="167270"/>
            <a:chExt cx="4440639" cy="251510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32" r="31123" b="47784"/>
            <a:stretch/>
          </p:blipFill>
          <p:spPr>
            <a:xfrm>
              <a:off x="4638907" y="167270"/>
              <a:ext cx="2196791" cy="149426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558321" y="1628240"/>
              <a:ext cx="4440639" cy="1054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500"/>
                </a:lnSpc>
              </a:pPr>
              <a:r>
                <a:rPr lang="en-US" sz="2800" b="1" dirty="0" smtClean="0">
                  <a:solidFill>
                    <a:schemeClr val="accent5">
                      <a:lumMod val="50000"/>
                    </a:schemeClr>
                  </a:solidFill>
                  <a:latin typeface="Arial Narrow" panose="020B0606020202030204" pitchFamily="34" charset="0"/>
                </a:rPr>
                <a:t>Udall </a:t>
              </a:r>
              <a:r>
                <a:rPr lang="en-US" sz="2800" b="1" dirty="0">
                  <a:solidFill>
                    <a:schemeClr val="accent5">
                      <a:lumMod val="50000"/>
                    </a:schemeClr>
                  </a:solidFill>
                  <a:latin typeface="Arial Narrow" panose="020B0606020202030204" pitchFamily="34" charset="0"/>
                </a:rPr>
                <a:t>Center </a:t>
              </a:r>
              <a:r>
                <a:rPr lang="en-US" sz="2800" b="1" dirty="0" smtClean="0">
                  <a:solidFill>
                    <a:schemeClr val="accent5">
                      <a:lumMod val="50000"/>
                    </a:schemeClr>
                  </a:solidFill>
                  <a:latin typeface="Arial Narrow" panose="020B0606020202030204" pitchFamily="34" charset="0"/>
                </a:rPr>
                <a:t>of Excellence for</a:t>
              </a:r>
            </a:p>
            <a:p>
              <a:pPr algn="ctr">
                <a:lnSpc>
                  <a:spcPts val="2500"/>
                </a:lnSpc>
              </a:pPr>
              <a:r>
                <a:rPr lang="en-US" sz="2800" b="1" dirty="0" smtClean="0">
                  <a:solidFill>
                    <a:schemeClr val="accent5">
                      <a:lumMod val="50000"/>
                    </a:schemeClr>
                  </a:solidFill>
                  <a:latin typeface="Arial Narrow" panose="020B0606020202030204" pitchFamily="34" charset="0"/>
                </a:rPr>
                <a:t>Parkinson's Disease Research</a:t>
              </a:r>
            </a:p>
            <a:p>
              <a:pPr algn="ctr">
                <a:lnSpc>
                  <a:spcPts val="2500"/>
                </a:lnSpc>
              </a:pPr>
              <a:r>
                <a:rPr lang="en-US" sz="2400" b="1" dirty="0" smtClean="0">
                  <a:solidFill>
                    <a:schemeClr val="accent5">
                      <a:lumMod val="50000"/>
                    </a:schemeClr>
                  </a:solidFill>
                  <a:latin typeface="Arial Narrow" panose="020B0606020202030204" pitchFamily="34" charset="0"/>
                </a:rPr>
                <a:t>University of Michigan</a:t>
              </a:r>
              <a:endParaRPr lang="en-US" sz="2400" b="1" dirty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058507" y="996848"/>
            <a:ext cx="2112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>
                <a:solidFill>
                  <a:srgbClr val="0070C0"/>
                </a:solidFill>
              </a:rPr>
              <a:t>Parkinson@umich.edu</a:t>
            </a:r>
            <a:endParaRPr lang="en-US" b="1" u="sng" dirty="0">
              <a:solidFill>
                <a:srgbClr val="0070C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1" t="22911" r="5214" b="30352"/>
          <a:stretch/>
        </p:blipFill>
        <p:spPr>
          <a:xfrm>
            <a:off x="9120669" y="1691135"/>
            <a:ext cx="1036234" cy="1095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5494"/>
            <a:ext cx="10223878" cy="10425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445" y="3203938"/>
            <a:ext cx="4645555" cy="26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3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420633" y="473950"/>
            <a:ext cx="5377782" cy="5742740"/>
            <a:chOff x="3384885" y="352926"/>
            <a:chExt cx="5377782" cy="574274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96" t="32614"/>
            <a:stretch/>
          </p:blipFill>
          <p:spPr>
            <a:xfrm>
              <a:off x="3384885" y="352926"/>
              <a:ext cx="5377782" cy="5742740"/>
            </a:xfrm>
            <a:prstGeom prst="ellipse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922" b="25108"/>
            <a:stretch/>
          </p:blipFill>
          <p:spPr>
            <a:xfrm>
              <a:off x="4549094" y="2645229"/>
              <a:ext cx="2276246" cy="250428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16" t="31354" r="18423" b="29855"/>
            <a:stretch/>
          </p:blipFill>
          <p:spPr>
            <a:xfrm>
              <a:off x="4999281" y="2788507"/>
              <a:ext cx="1673656" cy="1652866"/>
            </a:xfrm>
            <a:prstGeom prst="ellipse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" r="13072" b="1297"/>
          <a:stretch/>
        </p:blipFill>
        <p:spPr>
          <a:xfrm>
            <a:off x="3470009" y="548237"/>
            <a:ext cx="4598894" cy="566845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2993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500" t="24568" r="38472" b="18889"/>
          <a:stretch/>
        </p:blipFill>
        <p:spPr>
          <a:xfrm rot="5400000">
            <a:off x="-1676400" y="812800"/>
            <a:ext cx="9880600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23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Dinov</dc:creator>
  <cp:lastModifiedBy>Dinov</cp:lastModifiedBy>
  <cp:revision>20</cp:revision>
  <dcterms:created xsi:type="dcterms:W3CDTF">2014-09-25T13:10:05Z</dcterms:created>
  <dcterms:modified xsi:type="dcterms:W3CDTF">2015-05-21T16:23:18Z</dcterms:modified>
</cp:coreProperties>
</file>