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5022fb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65022fb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5022fb5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5022fb5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93b24f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93b24f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1b5217d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1b5217d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b5217d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1b5217d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b5217d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b5217d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5022fb5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65022fb5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5022fb5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5022fb5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5022fb5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5022fb5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1b5217d0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1b5217d0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93b24f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93b24f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1b5217d0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1b5217d0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1b5217d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1b5217d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b5217d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1b5217d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1b5217d0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1b5217d0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1b5217d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1b5217d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5022fb5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65022fb5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93b24f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93b24f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1b5217d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1b5217d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193b24f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193b24f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1b5217d0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1b5217d0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93b24f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93b24f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1b5217d0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1b5217d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5022fb5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65022fb5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1b5217d0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1b5217d0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1b5217d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1b5217d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93b24f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193b24f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1b5217d0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1b5217d0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1b5217d0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1b5217d0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1b5217d0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1b5217d0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1b5217d0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1b5217d0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b5217d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1b5217d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93b24f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93b24f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1b5217d0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1b5217d0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1b5217d0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1b5217d0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193b24f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193b24f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193b24fb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193b24fb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1b5217d0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1b5217d0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1b5217d0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1b5217d0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193b24f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193b24f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93b24f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93b24f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b5217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b5217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b5217d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b5217d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93b24f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93b24f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b5217d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b5217d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in project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0" y="1017725"/>
            <a:ext cx="8346300" cy="38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tracking report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number of bugs: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resolved bugs: 2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7583"/>
            <a:ext cx="9144000" cy="1206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Summary + retrospective overview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for sprint 2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building the core flows for patient and status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Expand out the UI mockups for sprint 3 and refine user stories for sprint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Reached our commitment of </a:t>
            </a:r>
            <a:r>
              <a:rPr lang="en">
                <a:highlight>
                  <a:srgbClr val="00FF00"/>
                </a:highlight>
              </a:rPr>
              <a:t>73 points and closed all issues in the sprint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completed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68780"/>
            <a:ext cx="9144000" cy="268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UI mockups and prototypes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4763"/>
            <a:ext cx="9143999" cy="3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UI mockups and prototypes cont.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326"/>
            <a:ext cx="9143999" cy="294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Project Infrastructure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8047"/>
            <a:ext cx="9144001" cy="653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/ defect fixes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575"/>
            <a:ext cx="9144000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38" y="941525"/>
            <a:ext cx="7271725" cy="41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Presentation will be around 15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</a:t>
            </a:r>
            <a:r>
              <a:rPr lang="en"/>
              <a:t>minutes</a:t>
            </a:r>
            <a:r>
              <a:rPr lang="en"/>
              <a:t> at the end for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feel free to stop me at anytime for clarification or other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 me know if anything is hard to see over the screen share, we can always open up the </a:t>
            </a:r>
            <a:r>
              <a:rPr lang="en"/>
              <a:t>relevant</a:t>
            </a:r>
            <a:r>
              <a:rPr lang="en"/>
              <a:t> document to zoom 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velocity after sprint 2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Velocity = </a:t>
            </a:r>
            <a:r>
              <a:rPr lang="en">
                <a:highlight>
                  <a:srgbClr val="00FF00"/>
                </a:highlight>
              </a:rPr>
              <a:t>64.5 USP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Velocity should continue to increase slightly but cap off around 70 USP maximum velocity +-5 USP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actions item(s)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1577854"/>
            <a:ext cx="2897325" cy="14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plan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risks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10 different risks for our project, all are documented in the submission.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new risk identified in sprint 2 is related to the Authentication and Authorization epic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Risk(s) identified in sprint 2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88" y="1818878"/>
            <a:ext cx="7756224" cy="19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on quality metrics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275" y="1152475"/>
            <a:ext cx="5865450" cy="39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 showcase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go into Figma and see the UI mockups and interactive prototypes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review + tech stack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13" y="0"/>
            <a:ext cx="66401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will be covering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outline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project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2 Summary + retrospective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 management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Prototype showcase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 review + tech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3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513" y="0"/>
            <a:ext cx="46509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938" y="0"/>
            <a:ext cx="44241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on Docker</a:t>
            </a:r>
            <a:endParaRPr/>
          </a:p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services (client, server, and database) are running on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docker-compose in our development environments in order to orchestrate all required containers for build, run, log, and teardown actions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using GitHub Actions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 CI pipeline setup right now which will evolve into a CI/CD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Where CI = continuous integration and CD = continuous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pipeline runs on every pull request and commit to main (pr merge) and will block if any step </a:t>
            </a:r>
            <a:r>
              <a:rPr lang="en"/>
              <a:t>doesn’t</a:t>
            </a:r>
            <a:r>
              <a:rPr lang="en"/>
              <a:t> pass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pipeline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testing plan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4 types of tests for our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are automated some are manual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have output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**More about the specific packages we use for our testing framework </a:t>
            </a:r>
            <a:r>
              <a:rPr lang="en"/>
              <a:t>and a comparison between all of them</a:t>
            </a:r>
            <a:r>
              <a:rPr lang="en"/>
              <a:t> can be found in the document**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report</a:t>
            </a:r>
            <a:endParaRPr/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311700" y="1152475"/>
            <a:ext cx="40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38 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test suites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 failures</a:t>
            </a:r>
            <a:endParaRPr/>
          </a:p>
        </p:txBody>
      </p:sp>
      <p:pic>
        <p:nvPicPr>
          <p:cNvPr id="268" name="Google Shape;2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136" y="0"/>
            <a:ext cx="3657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 with unit tests</a:t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generate code coverage reports for both the front end and server side using the appropriate libraries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 report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62" y="1152475"/>
            <a:ext cx="655948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tests</a:t>
            </a:r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integration tests are automated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tests use a full PostgreSQL DB instance running in 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have written db initialization and seeding scripts to help scaffold the tests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Tests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</a:t>
            </a:r>
            <a:r>
              <a:rPr lang="en"/>
              <a:t>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systems functionalities end-to-end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steps / action for the tester to perform and the associated outcome for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</a:t>
            </a:r>
            <a:r>
              <a:rPr lang="en"/>
              <a:t>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 according to the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use this means they are derived directly from our 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Gherkin Syntax which is a behavioral driven development (BDD) syntax that allows us to define our tests in terms of user state and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Acceptance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planning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in sprint 3?</a:t>
            </a:r>
            <a:endParaRPr/>
          </a:p>
        </p:txBody>
      </p:sp>
      <p:sp>
        <p:nvSpPr>
          <p:cNvPr id="315" name="Google Shape;31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focus will be on delivering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more actions and views for patient and status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QR Code generation of status and test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work on refining and delivering the mockups for appointments, messaging, and contact tracing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3 contains 70 story points, which is slightly higher than our project velocity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of our main goals is to start working on the front ends sooner in the sprint which will allow us to get quicker feedback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000"/>
            <a:ext cx="9144001" cy="443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50" y="1808487"/>
            <a:ext cx="8561700" cy="15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 statement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900" y="1152475"/>
            <a:ext cx="5274200" cy="390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position statement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139" y="1152475"/>
            <a:ext cx="6885711" cy="36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backlog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epics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</a:t>
            </a:r>
            <a:r>
              <a:rPr lang="en"/>
              <a:t>atient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Status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00FF00"/>
                </a:highlight>
              </a:rPr>
              <a:t>Contact Tracing</a:t>
            </a:r>
            <a:endParaRPr>
              <a:highlight>
                <a:srgbClr val="00FF00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00FF00"/>
                </a:highlight>
              </a:rPr>
              <a:t>Appointments</a:t>
            </a:r>
            <a:endParaRPr>
              <a:highlight>
                <a:srgbClr val="00FF00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Messaging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Notification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QR Code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Authentication and Authorization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Setup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Infrastructure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**View individual user stories from the backlog in the document submitted**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