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93b24f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93b24f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b5217d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b5217d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b5217d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b5217d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fe98ce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fe98ce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b5217d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b5217d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5022fb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5022fb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5022fb5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65022fb5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b5217d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b5217d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b5217d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1b5217d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b5217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b5217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3b24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3b24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b5217d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b5217d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b5217d0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b5217d0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1b5217d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1b5217d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5022fb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5022fb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193b24f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193b24f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1b5217d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1b5217d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193b24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193b24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dfe98ce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dfe98ce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fe98ce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dfe98ce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fe98ce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dfe98ce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93b24f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93b24f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dfe98ce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dfe98ce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65022fb5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65022fb5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dfe98ce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dfe98ce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fe98ce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fe98ce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fe98ce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dfe98ce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fe98ce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dfe98ce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dfe98ce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dfe98ce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fe98ce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dfe98ce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dfe98ce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dfe98ce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dfe98ce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dfe98ce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93b24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93b24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fe98ce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dfe98ce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1b5217d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1b5217d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193b24f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193b24f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b5217d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b5217d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1b5217d0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1b5217d0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1b5217d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1b5217d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1b5217d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1b5217d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1b5217d0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1b5217d0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1b5217d0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1b5217d0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193b24f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193b24f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3b24f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3b24f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193b24f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193b24f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1b5217d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1b5217d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b5217d0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b5217d0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193b24f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193b24f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3b24f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3b24f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b5217d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b5217d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5022f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5022f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5022fb5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5022fb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covid-tracker-client-bucket.s3-website.us-east-2.amazonaws.com/" TargetMode="External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Summary + retrospective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sprint 3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out the dashboards and data tables so our users can see the data in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COVID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Status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 out the UI mockups for sprint 4 and refine user stories for sprint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Committed</a:t>
            </a:r>
            <a:r>
              <a:rPr lang="en"/>
              <a:t> to </a:t>
            </a:r>
            <a:r>
              <a:rPr lang="en">
                <a:highlight>
                  <a:srgbClr val="00FF00"/>
                </a:highlight>
              </a:rPr>
              <a:t>70 USP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Completed of </a:t>
            </a:r>
            <a:r>
              <a:rPr lang="en">
                <a:highlight>
                  <a:srgbClr val="00FF00"/>
                </a:highlight>
              </a:rPr>
              <a:t>76 points and closed all issues in the sprint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completed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19" y="1221775"/>
            <a:ext cx="7765368" cy="34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completed cont.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75" y="1613273"/>
            <a:ext cx="7854650" cy="2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UI mockups and prototypes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687"/>
            <a:ext cx="9143999" cy="135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9"/>
            <a:ext cx="9143999" cy="211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Project Infrastructure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06800"/>
            <a:ext cx="8832301" cy="43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2010875"/>
            <a:ext cx="8846962" cy="4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/ defect fixes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7922"/>
            <a:ext cx="9143999" cy="158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3805"/>
            <a:ext cx="9143999" cy="321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 after sprint 3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1 -&gt; 56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2 -&gt; 73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3 -&gt; 76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= </a:t>
            </a:r>
            <a:r>
              <a:rPr lang="en">
                <a:highlight>
                  <a:srgbClr val="00FF00"/>
                </a:highlight>
              </a:rPr>
              <a:t>68.33 USP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actions item(s)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50" y="1201000"/>
            <a:ext cx="392689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 will be around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</a:t>
            </a:r>
            <a:r>
              <a:rPr lang="en"/>
              <a:t>minutes</a:t>
            </a:r>
            <a:r>
              <a:rPr lang="en"/>
              <a:t> at the end for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feel free to stop me at anytime for clarification or other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me know if anything is hard to see over the screen share, we can always open up the </a:t>
            </a:r>
            <a:r>
              <a:rPr lang="en"/>
              <a:t>relevant</a:t>
            </a:r>
            <a:r>
              <a:rPr lang="en"/>
              <a:t> document to zoom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risks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identified </a:t>
            </a:r>
            <a:r>
              <a:rPr lang="en">
                <a:highlight>
                  <a:srgbClr val="00FF00"/>
                </a:highlight>
              </a:rPr>
              <a:t>12 different risks</a:t>
            </a:r>
            <a:r>
              <a:rPr lang="en"/>
              <a:t> for our project, all are documented in the submission.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Risk(s) identified in sprint 3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290888"/>
            <a:ext cx="62293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quality metrics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25" y="1152475"/>
            <a:ext cx="5385350" cy="36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showcase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go into Figma and see the UI mockups and interactive prototypes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review + tech stack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38" y="0"/>
            <a:ext cx="664011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13" y="0"/>
            <a:ext cx="46509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38" y="0"/>
            <a:ext cx="44241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be covering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project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3 Summary + retrospective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Prototype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review +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4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diagram per user type / persona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13" y="152400"/>
            <a:ext cx="77601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13" y="152400"/>
            <a:ext cx="71555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50" y="152400"/>
            <a:ext cx="66337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75" y="0"/>
            <a:ext cx="48158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903" y="0"/>
            <a:ext cx="56281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490538"/>
            <a:ext cx="58674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Viewpoint - Status report management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Covers the flows and business rules of status report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Personas involved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Health Official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flows identified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Defining status report fields for a patient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Patient submitting a status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Viewing a status report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280988"/>
            <a:ext cx="31527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50" y="152400"/>
            <a:ext cx="67523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50" y="152400"/>
            <a:ext cx="30784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92" name="Google Shape;2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Deployed on S3 + 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http://covid-tracker-client-bucket.s3-website.us-east-2.amazonaws.com/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50" y="2168873"/>
            <a:ext cx="7414500" cy="2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plan</a:t>
            </a:r>
            <a:endParaRPr/>
          </a:p>
        </p:txBody>
      </p:sp>
      <p:sp>
        <p:nvSpPr>
          <p:cNvPr id="304" name="Google Shape;30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4 types of tests for our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are automated some are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have output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**More about the specific packages we use for our testing framework </a:t>
            </a:r>
            <a:r>
              <a:rPr lang="en"/>
              <a:t>and a comparison between all of them</a:t>
            </a:r>
            <a:r>
              <a:rPr lang="en"/>
              <a:t> can be found in the document**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report</a:t>
            </a:r>
            <a:endParaRPr/>
          </a:p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311700" y="1152475"/>
            <a:ext cx="4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49 unit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39 integration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failures</a:t>
            </a:r>
            <a:endParaRPr/>
          </a:p>
        </p:txBody>
      </p:sp>
      <p:pic>
        <p:nvPicPr>
          <p:cNvPr id="311" name="Google Shape;3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36" y="0"/>
            <a:ext cx="3657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report</a:t>
            </a:r>
            <a:endParaRPr/>
          </a:p>
        </p:txBody>
      </p:sp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10" y="1317097"/>
            <a:ext cx="6977375" cy="33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integration tests are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tests use a full PostgreSQL DB instance running in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written db initialization and seeding scripts to help scaffold the tests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</a:t>
            </a:r>
            <a:endParaRPr/>
          </a:p>
        </p:txBody>
      </p:sp>
      <p:sp>
        <p:nvSpPr>
          <p:cNvPr id="330" name="Google Shape;3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Updated system test templates</a:t>
            </a:r>
            <a:endParaRPr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Viewable in the submission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systems functionalities end-to-end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steps / action for the tester to perform and the associated outcome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r>
              <a:rPr lang="en"/>
              <a:t>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</p:txBody>
      </p:sp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Updated acceptance test templates</a:t>
            </a:r>
            <a:endParaRPr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Viewable in the submission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 according to the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use this means they are derived directly from our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Gherkin Syntax which is a behavioral driven development (BDD) syntax that allows us to define our tests in terms of user state and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Acceptance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" y="1808487"/>
            <a:ext cx="8561700" cy="1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planning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in sprint 4?</a:t>
            </a:r>
            <a:endParaRPr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focus will be on delivering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00FF00"/>
                </a:highlight>
              </a:rPr>
              <a:t>Contact Tracing</a:t>
            </a:r>
            <a:endParaRPr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00FF00"/>
                </a:highlight>
              </a:rPr>
              <a:t>Patient Appointment</a:t>
            </a:r>
            <a:endParaRPr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00FF00"/>
                </a:highlight>
              </a:rPr>
              <a:t>Notification System</a:t>
            </a:r>
            <a:endParaRPr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00FF00"/>
                </a:highlight>
              </a:rPr>
              <a:t>Messaging System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4 contains 67 story points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925"/>
            <a:ext cx="9143999" cy="377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backlog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epics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atient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Status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Tracing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Appointments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Messaging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Notification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QR Code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Authentication and Authorization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Setup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Infrastructure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**View individual user stories from the backlog in the document submitted**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project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25" y="1243975"/>
            <a:ext cx="7819950" cy="35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tracking report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resolved bugs: 3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2410774"/>
            <a:ext cx="8180449" cy="1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