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193b24fb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193b24fb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1b5217d0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1b5217d0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1b5217d0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1b5217d0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1b5217d00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1b5217d0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1b5217d0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1b5217d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1b5217d0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1b5217d0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1b5217d0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1b5217d0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1b5217d0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1b5217d0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65022fb5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65022fb5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193b24f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193b24f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93b24f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93b24f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1b5217d0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1b5217d0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193b24fb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193b24fb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dfe98ce9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dfe98ce9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36e4dbf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36e4dbf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36e4dbf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36e4dbf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36e4dbf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36e4dbf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36e4dbf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36e4dbf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36e4dbf6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36e4dbf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1b5217d0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1b5217d0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193b24fb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193b24fb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193b24f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193b24f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1b5217d0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1b5217d0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1b5217d0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1b5217d0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1b5217d0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1b5217d0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1b5217d0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1b5217d0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1b5217d0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1b5217d0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1b5217d0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1b5217d0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193b24fb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193b24fb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193b24fb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193b24fb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1b5217d0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1b5217d0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1b5217d00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1b5217d00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93b24f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93b24f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193b24f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193b24f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93b24f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93b24f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93b24f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93b24f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1b5217d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1b5217d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65022fb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65022fb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65022fb5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65022fb5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covid-tracker-client-bucket.s3-website.us-east-2.amazonaws.com/" TargetMode="External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Summary + retrospective overview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focus for sprint 4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out the contact tracing, chat, notifications, dashboards, and appointments 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Refine some of the previous flows and use cases to reduce friction and the number of clicks it takes to do an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Committed</a:t>
            </a:r>
            <a:r>
              <a:rPr lang="en"/>
              <a:t> to </a:t>
            </a:r>
            <a:r>
              <a:rPr lang="en">
                <a:highlight>
                  <a:srgbClr val="00FF00"/>
                </a:highlight>
              </a:rPr>
              <a:t>67</a:t>
            </a:r>
            <a:r>
              <a:rPr lang="en">
                <a:highlight>
                  <a:srgbClr val="00FF00"/>
                </a:highlight>
              </a:rPr>
              <a:t> USP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Completed of </a:t>
            </a:r>
            <a:r>
              <a:rPr lang="en">
                <a:highlight>
                  <a:srgbClr val="00FF00"/>
                </a:highlight>
              </a:rPr>
              <a:t>83</a:t>
            </a:r>
            <a:r>
              <a:rPr lang="en">
                <a:highlight>
                  <a:srgbClr val="00FF00"/>
                </a:highlight>
              </a:rPr>
              <a:t> USP and closed all issues in the sprint</a:t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chart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38" y="1152476"/>
            <a:ext cx="5852525" cy="37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velocity after sprint 4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1 -&gt; 56 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2 -&gt; 73 </a:t>
            </a:r>
            <a:r>
              <a:rPr lang="en"/>
              <a:t>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3 -&gt; 76 </a:t>
            </a:r>
            <a:r>
              <a:rPr lang="en"/>
              <a:t>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4 -&gt; 83 USP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Velocity = </a:t>
            </a:r>
            <a:r>
              <a:rPr lang="en">
                <a:highlight>
                  <a:srgbClr val="00FF00"/>
                </a:highlight>
              </a:rPr>
              <a:t>72</a:t>
            </a:r>
            <a:r>
              <a:rPr lang="en">
                <a:highlight>
                  <a:srgbClr val="00FF00"/>
                </a:highlight>
              </a:rPr>
              <a:t> USP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retrospective and action items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375" y="1088025"/>
            <a:ext cx="5867250" cy="38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plan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risks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identified </a:t>
            </a:r>
            <a:r>
              <a:rPr lang="en">
                <a:highlight>
                  <a:srgbClr val="00FF00"/>
                </a:highlight>
              </a:rPr>
              <a:t>14 different risks</a:t>
            </a:r>
            <a:r>
              <a:rPr lang="en"/>
              <a:t> for our project, all are documented in the submission.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00FF00"/>
                </a:highlight>
              </a:rPr>
              <a:t>2 new risks</a:t>
            </a:r>
            <a:r>
              <a:rPr lang="en"/>
              <a:t> were identified in S</a:t>
            </a:r>
            <a:r>
              <a:rPr lang="en"/>
              <a:t>print</a:t>
            </a:r>
            <a:r>
              <a:rPr lang="en"/>
              <a:t> 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Risk(s) identified in sprint 4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25" y="1152463"/>
            <a:ext cx="61817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on quality metrics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200" y="1196625"/>
            <a:ext cx="5397601" cy="37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Prototype showcase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Presentation will be around 15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 </a:t>
            </a:r>
            <a:r>
              <a:rPr lang="en"/>
              <a:t>minutes</a:t>
            </a:r>
            <a:r>
              <a:rPr lang="en"/>
              <a:t> at the end for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feel free to stop me at anytime for clarification or other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 me know if anything is hard to see over the screen share, we can always open up the </a:t>
            </a:r>
            <a:r>
              <a:rPr lang="en"/>
              <a:t>relevant</a:t>
            </a:r>
            <a:r>
              <a:rPr lang="en"/>
              <a:t> document to zoom in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go into Figma and see the UI mockups and interactive prototypes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review + tech stack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following 5 viewpoints have been identified to describe CovidTracker: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Context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Functional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Information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Development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Deployment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All the diagrams can be seen in the document, let me know if you want to reference any of them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systems viewpoints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Viewpoint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Context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Case Diagrams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Split by user role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Viewpoint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Component</a:t>
            </a:r>
            <a:r>
              <a:rPr lang="en"/>
              <a:t> Diagram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Architecture Level Component Diagram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Viewpoint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Domain Model Diagram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Viewpoint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Sequence Diagrams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Activity Diagrams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viewpoint is split by main development focuses (matches very </a:t>
            </a:r>
            <a:r>
              <a:rPr lang="en"/>
              <a:t>closely</a:t>
            </a:r>
            <a:r>
              <a:rPr lang="en"/>
              <a:t> with the structure of our projects epics)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Viewpoint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Diagram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Deployed on S3 + ECS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http://covid-tracker-client-bucket.s3-website.us-east-2.amazonaws.com/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78" y="2211303"/>
            <a:ext cx="7686825" cy="2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we will be covering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project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4 Summary + retrospective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Risk management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Prototype showcase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Architecture review + tech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Live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5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testing plan</a:t>
            </a:r>
            <a:endParaRPr/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identified 4 types of tests for our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System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Acceptance</a:t>
            </a:r>
            <a:r>
              <a:rPr lang="en"/>
              <a:t>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are automated some are manual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have output 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**More about the specific packages we use for our testing framework </a:t>
            </a:r>
            <a:r>
              <a:rPr lang="en"/>
              <a:t>and a comparison between all of them</a:t>
            </a:r>
            <a:r>
              <a:rPr lang="en"/>
              <a:t> can be found in the document**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report</a:t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1152475"/>
            <a:ext cx="40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00FF00"/>
                </a:highlight>
              </a:rPr>
              <a:t>91</a:t>
            </a:r>
            <a:r>
              <a:rPr lang="en">
                <a:highlight>
                  <a:srgbClr val="00FF00"/>
                </a:highlight>
              </a:rPr>
              <a:t> unit tests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00FF00"/>
                </a:highlight>
              </a:rPr>
              <a:t>57 integration tests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41</a:t>
            </a:r>
            <a:r>
              <a:rPr lang="en"/>
              <a:t> test suites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 failures</a:t>
            </a:r>
            <a:endParaRPr/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425" y="0"/>
            <a:ext cx="39907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 report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346" y="1152475"/>
            <a:ext cx="6147301" cy="351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tests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integration tests are automated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tests use a full PostgreSQL DB instance running in docker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have written db initialization and seeding scripts to help scaffold the tests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Tests</a:t>
            </a:r>
            <a:endParaRPr/>
          </a:p>
        </p:txBody>
      </p:sp>
      <p:sp>
        <p:nvSpPr>
          <p:cNvPr id="254" name="Google Shape;25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</a:t>
            </a:r>
            <a:r>
              <a:rPr lang="en"/>
              <a:t>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automated but not on our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Tests the systems functionalities end-to-end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 is steps / action for the tester to perform and the associated outcome for 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</a:t>
            </a:r>
            <a:r>
              <a:rPr lang="en"/>
              <a:t> tests for each user story can be found in the submission document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</a:t>
            </a:r>
            <a:r>
              <a:rPr lang="en"/>
              <a:t> Tests</a:t>
            </a:r>
            <a:endParaRPr/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automated but not on our roadmap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Tests the system according to the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use this means they are derived directly from our 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 is Gherkin Syntax which is a behavioral driven development (BDD) syntax that allows us to define our tests in terms of user state and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Acceptance tests for each user story can be found in the submission document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planning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 in Sprint 5?</a:t>
            </a:r>
            <a:endParaRPr/>
          </a:p>
        </p:txBody>
      </p:sp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finished all the user stories we committed to for the project and have </a:t>
            </a:r>
            <a:r>
              <a:rPr lang="en"/>
              <a:t>nothing</a:t>
            </a:r>
            <a:r>
              <a:rPr lang="en"/>
              <a:t> left unfinished in our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focus will be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Fixing any bugs we find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Refining any issues in the flows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Sprint 5 contains 0 story points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1275"/>
            <a:ext cx="8839201" cy="836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Application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50" y="1808487"/>
            <a:ext cx="8561700" cy="15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project backlog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project epics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</a:t>
            </a:r>
            <a:r>
              <a:rPr lang="en"/>
              <a:t>atient Management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Status Management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Contact Tracing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Appointments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Messaging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Notification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QR Code System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Authentication and Authorization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Project Setup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Project Infrastructure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**View individual user stories from the backlog in the document submitted**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in project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938" y="1152478"/>
            <a:ext cx="748011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tracking report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number of bugs: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resolved bugs: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new bugs found in Sprint 4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75" y="2410774"/>
            <a:ext cx="8180449" cy="12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