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93b24f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93b24f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b5217d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b5217d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b5217d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b5217d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b5217d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1b5217d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b5217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b5217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b5217d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b5217d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b5217d0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b5217d0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b5217d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1b5217d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5022fb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5022fb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93b24f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93b24f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3b24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3b24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b5217d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b5217d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193b24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193b24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fe98ce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fe98ce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6e4dbf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36e4dbf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6e4dbf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6e4dbf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6e4dbf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6e4dbf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6e4dbf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6e4dbf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6e4dbf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6e4dbf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b5217d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b5217d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193b24f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193b24f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93b24f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93b24f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b5217d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1b5217d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b5217d0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b5217d0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b5217d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b5217d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b5217d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b5217d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1b5217d0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1b5217d0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1b5217d0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1b5217d0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93b24f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93b24f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93b24f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93b24f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1b5217d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1b5217d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b5217d0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b5217d0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93b24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93b24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93b24f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93b24f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3b24f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3b24f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3b24f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3b24f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b5217d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b5217d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5022f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5022f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5022fb5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5022fb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ovid-tracker-client-bucket.s3-website.us-east-2.amazonaws.com/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Summary + retrospective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sprint 4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out the contact tracing, chat, notifications, dashboards, and appointments 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 some of the previous flows and use cases to reduce friction and the number of clicks it takes to do an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Committed</a:t>
            </a:r>
            <a:r>
              <a:rPr lang="en"/>
              <a:t> to </a:t>
            </a:r>
            <a:r>
              <a:rPr lang="en">
                <a:highlight>
                  <a:srgbClr val="00FF00"/>
                </a:highlight>
              </a:rPr>
              <a:t>67</a:t>
            </a:r>
            <a:r>
              <a:rPr lang="en">
                <a:highlight>
                  <a:srgbClr val="00FF00"/>
                </a:highlight>
              </a:rPr>
              <a:t> USP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Completed of </a:t>
            </a:r>
            <a:r>
              <a:rPr lang="en">
                <a:highlight>
                  <a:srgbClr val="00FF00"/>
                </a:highlight>
              </a:rPr>
              <a:t>83</a:t>
            </a:r>
            <a:r>
              <a:rPr lang="en">
                <a:highlight>
                  <a:srgbClr val="00FF00"/>
                </a:highlight>
              </a:rPr>
              <a:t> USP and closed all issues in the sprint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38" y="1152476"/>
            <a:ext cx="5852525" cy="37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 after sprint 4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1 -&gt; 56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2 -&gt; 73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3 -&gt; 76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4 -&gt; 83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= </a:t>
            </a:r>
            <a:r>
              <a:rPr lang="en">
                <a:highlight>
                  <a:srgbClr val="00FF00"/>
                </a:highlight>
              </a:rPr>
              <a:t>72</a:t>
            </a:r>
            <a:r>
              <a:rPr lang="en">
                <a:highlight>
                  <a:srgbClr val="00FF00"/>
                </a:highlight>
              </a:rPr>
              <a:t> USP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retrospective and action items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75" y="1088025"/>
            <a:ext cx="5867250" cy="38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risks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</a:t>
            </a:r>
            <a:r>
              <a:rPr lang="en">
                <a:highlight>
                  <a:srgbClr val="00FF00"/>
                </a:highlight>
              </a:rPr>
              <a:t>14 different risks</a:t>
            </a:r>
            <a:r>
              <a:rPr lang="en"/>
              <a:t> for our project, all are documented in the submission.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2 new risks</a:t>
            </a:r>
            <a:r>
              <a:rPr lang="en"/>
              <a:t> were identified in S</a:t>
            </a:r>
            <a:r>
              <a:rPr lang="en"/>
              <a:t>print</a:t>
            </a:r>
            <a:r>
              <a:rPr lang="en"/>
              <a:t>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Risk(s) identified in sprint 4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25" y="1152463"/>
            <a:ext cx="61817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quality metrics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200" y="1196625"/>
            <a:ext cx="5397601" cy="37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showcase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 will be around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</a:t>
            </a:r>
            <a:r>
              <a:rPr lang="en"/>
              <a:t>minutes</a:t>
            </a:r>
            <a:r>
              <a:rPr lang="en"/>
              <a:t> at the end for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feel free to stop me at anytime for clarification or other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me know if anything is hard to see over the screen share, we can always open up the </a:t>
            </a:r>
            <a:r>
              <a:rPr lang="en"/>
              <a:t>relevant</a:t>
            </a:r>
            <a:r>
              <a:rPr lang="en"/>
              <a:t> document to zoom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go into Figma and see the UI mockups and interactive prototypes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review + tech stack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following 5 viewpoints have been identified to describe CovidTracker: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Functional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Deployment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the diagrams can be seen in the document, let me know if you want to reference any of them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systems viewpoints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Viewpoint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Context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by user role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Viewpoint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Component</a:t>
            </a:r>
            <a:r>
              <a:rPr lang="en"/>
              <a:t>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Level Component Diagram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Viewpoint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Model Diagram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Viewpoint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Activity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viewpoint is split by main development focuses (matches very </a:t>
            </a:r>
            <a:r>
              <a:rPr lang="en"/>
              <a:t>closely</a:t>
            </a:r>
            <a:r>
              <a:rPr lang="en"/>
              <a:t> with the structure of our projects epics)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Viewpoint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Diagram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Deployed on S3 + 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http://covid-tracker-client-bucket.s3-website.us-east-2.amazonaws.com/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8" y="2211303"/>
            <a:ext cx="7686825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be covering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project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4 Summary + retrospective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Prototype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review +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5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plan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4 types of tests for our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are automated some are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have output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**More about the specific packages we use for our testing framework </a:t>
            </a:r>
            <a:r>
              <a:rPr lang="en"/>
              <a:t>and a comparison between all of them</a:t>
            </a:r>
            <a:r>
              <a:rPr lang="en"/>
              <a:t> can be found in the document**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report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4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91</a:t>
            </a:r>
            <a:r>
              <a:rPr lang="en">
                <a:highlight>
                  <a:srgbClr val="00FF00"/>
                </a:highlight>
              </a:rPr>
              <a:t> unit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57 integration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</a:t>
            </a:r>
            <a:r>
              <a:rPr lang="en"/>
              <a:t> 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failures</a:t>
            </a: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25" y="0"/>
            <a:ext cx="3990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report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46" y="1152475"/>
            <a:ext cx="6147301" cy="3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integration tests are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tests use a full PostgreSQL DB instance running in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written db initialization and seeding scripts to help scaffold the tests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systems functionalities end-to-end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steps / action for the tester to perform and the associated outcome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r>
              <a:rPr lang="en"/>
              <a:t>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 according to the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use this means they are derived directly from our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Gherkin Syntax which is a behavioral driven development (BDD) syntax that allows us to define our tests in terms of user state and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Acceptance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planning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in Sprint 5?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finished all the user stories we committed to for the project and have </a:t>
            </a:r>
            <a:r>
              <a:rPr lang="en"/>
              <a:t>nothing</a:t>
            </a:r>
            <a:r>
              <a:rPr lang="en"/>
              <a:t> left unfinished in our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focus will be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Fixing any bugs we 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Refining any issues in the flows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5 contains 0 story points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275"/>
            <a:ext cx="8839201" cy="83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" y="1808487"/>
            <a:ext cx="8561700" cy="1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backlog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epics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atient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Status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Tracing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Appointments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Messaging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Notification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QR Code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Authentication and Authorization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Setup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Infrastructure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**View individual user stories from the backlog in the document submitted**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project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38" y="1152478"/>
            <a:ext cx="74801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tracking report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resolved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new bugs found in Sprint 4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2410774"/>
            <a:ext cx="8180449" cy="1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