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577E6-5AB4-8CB4-8A8F-7B1C56DC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531DAA-EFC3-1D6A-0055-7578C5315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7F744A-2ED0-4DB7-0752-879B6833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EF2213-559C-91F7-78C6-5CC7D7AF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5FCF23-A62A-AF16-C904-B90D491D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70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2BC26-F64D-9001-BD96-BA402E3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8882E9-F995-5480-589F-43E9D2D4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697170-90D5-849B-451A-BFD37BFE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D00473-2971-0E49-A45D-F58D2461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7163DB-F429-B06C-7C29-07F68CB8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45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1A62020-4EFC-1CF7-A4F3-028029ED4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B5789C-FB18-4823-D27C-A7039C8B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36BAF1-D0B8-B6E3-B5A4-E3DA53D2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DB59D6-8AB0-07E8-9E04-421FE378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69F62D-89FC-A82F-B868-9932E8A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900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A937A-84AF-EB2A-5196-0C6DDED1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5EDE81-3B0A-9F3B-A9C4-2F3DB9A0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693ACF-DC70-2665-9182-D46A288E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496FE6-68B7-F58A-864C-0485D5B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078198-0451-AF52-B959-7103E690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44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8E4BD-3CA7-48CA-47A8-D7A36D0F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A9D091-C4B0-286C-4C03-D7186975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6C9708-BAA0-EC6A-128E-A52255A3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C3F586-EC59-9BEE-2B78-30F916E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BE4C7D-5D63-3AB7-D5B4-9D6DC732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146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CF749-7FB6-B652-29D7-E460B0C2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0ECCA4-ADCE-D8CB-DD2C-D81552259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2374F67-AE42-A6FA-A843-0D12DA7B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CE56001-039D-9A30-92BF-2719CA79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CD66B2-6854-27D0-4ECC-264DBC7A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31B5CB-7B8D-1ACA-754C-00A0C9EB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7B781-1E3D-6E7B-2945-F2D8A703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8C7C4D-1A63-2F10-1989-F55A5C77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905DA0-27AA-265E-9A2A-539F5886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C79A31-B888-7199-9DAE-CADE94302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B80758E-6626-B788-AF55-196540462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349A271-61E4-DD12-777E-AF6E84B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F7326F-1D1C-4940-77A6-F1342CE3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5C6EFF2-88EB-42EF-AB05-DE747415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14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02E78-C9AA-D707-78EE-546B85DD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20E054-2310-ECFF-7B43-F7496EF6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8124E90-260D-1E73-1AE0-6C26A6C1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43F49C9-DAEA-8C16-9175-59E1DB99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72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5AFABF0-C4FF-BB74-ECE6-6F931BA8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59DF2CE-D2B1-6FDE-F857-1707DAB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2D14F39-86F0-9D93-1092-BF0A51EC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43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B97F3-B2D6-5019-A7C7-2419741B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7D5DF6-80A1-EBAA-2DE9-FE428A53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69CA02A-D8B3-147C-3BC9-FACDDFD96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C66982F-9894-BBA0-6D0C-83D43057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0CF53D-583F-23F5-9BF3-2489ECD4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F6DB57-496C-8C1F-FB3B-E422854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69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1D23-7B32-BE3A-4EB2-177826B4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0C29CA-58D7-2121-2611-308003AE1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6653F4-164F-219B-E6BA-9B9668B0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D919D3-F53B-A29D-C74A-EEF6CD95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CBD0204-17FF-527D-48C9-34586986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C4BD26-E72C-7BD3-8579-4C2D7E99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61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D017F04-916A-0423-A5BC-2C784F0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33DC60-BB7C-A1E2-243E-0FA921CA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6101C5-3EF2-C896-93CA-EE5AC70E7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AFC30-357C-47E6-981B-34B12E06AFEE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003A15-779D-79A4-0D64-98DD5A49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22DE26-7FF2-A62A-9C44-AF921900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81303-A635-4983-A4BB-C9D27D9B60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8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>
            <a:extLst>
              <a:ext uri="{FF2B5EF4-FFF2-40B4-BE49-F238E27FC236}">
                <a16:creationId xmlns:a16="http://schemas.microsoft.com/office/drawing/2014/main" id="{025DD067-8863-C78B-1670-9039192F56F6}"/>
              </a:ext>
            </a:extLst>
          </p:cNvPr>
          <p:cNvSpPr/>
          <p:nvPr/>
        </p:nvSpPr>
        <p:spPr>
          <a:xfrm>
            <a:off x="1661652" y="4119097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+ heal(Unit &amp;</a:t>
            </a:r>
            <a:r>
              <a:rPr lang="da-DK" sz="1400" dirty="0" err="1"/>
              <a:t>target</a:t>
            </a:r>
            <a:r>
              <a:rPr lang="da-DK" sz="1400" dirty="0"/>
              <a:t>): </a:t>
            </a:r>
            <a:r>
              <a:rPr lang="da-DK" sz="1400" dirty="0" err="1"/>
              <a:t>void</a:t>
            </a:r>
            <a:endParaRPr lang="da-DK" sz="1400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C8238049-3AF3-9A16-648A-C67BFBC040B8}"/>
              </a:ext>
            </a:extLst>
          </p:cNvPr>
          <p:cNvSpPr/>
          <p:nvPr/>
        </p:nvSpPr>
        <p:spPr>
          <a:xfrm>
            <a:off x="4884201" y="4105618"/>
            <a:ext cx="2245268" cy="1807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1400" dirty="0"/>
              <a:t>-Int </a:t>
            </a:r>
            <a:r>
              <a:rPr lang="da-DK" sz="1400" dirty="0" err="1"/>
              <a:t>damage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/>
              <a:t>+ </a:t>
            </a:r>
            <a:r>
              <a:rPr lang="da-DK" sz="1400" dirty="0" err="1"/>
              <a:t>attack</a:t>
            </a:r>
            <a:r>
              <a:rPr lang="da-DK" sz="1400" dirty="0"/>
              <a:t>(Unit &amp;</a:t>
            </a:r>
            <a:r>
              <a:rPr lang="da-DK" sz="1400" dirty="0" err="1"/>
              <a:t>target</a:t>
            </a:r>
            <a:r>
              <a:rPr lang="da-DK" sz="1400" dirty="0"/>
              <a:t>): </a:t>
            </a:r>
            <a:r>
              <a:rPr lang="da-DK" sz="1400" dirty="0" err="1"/>
              <a:t>void</a:t>
            </a:r>
            <a:endParaRPr lang="da-DK" sz="1400" dirty="0"/>
          </a:p>
          <a:p>
            <a:r>
              <a:rPr lang="da-DK" sz="1400" dirty="0"/>
              <a:t>+ heal(Unit &amp;</a:t>
            </a:r>
            <a:r>
              <a:rPr lang="da-DK" sz="1400" dirty="0" err="1"/>
              <a:t>target</a:t>
            </a:r>
            <a:r>
              <a:rPr lang="da-DK" sz="1400" dirty="0"/>
              <a:t>) : </a:t>
            </a:r>
            <a:r>
              <a:rPr lang="da-DK" sz="1400" dirty="0" err="1"/>
              <a:t>void</a:t>
            </a:r>
            <a:endParaRPr lang="da-DK" sz="1400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BCBB69-D0D9-ADF7-9CB4-4739426C1092}"/>
              </a:ext>
            </a:extLst>
          </p:cNvPr>
          <p:cNvSpPr/>
          <p:nvPr/>
        </p:nvSpPr>
        <p:spPr>
          <a:xfrm>
            <a:off x="4884201" y="3879770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Soldier.hpp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0190C369-CC21-0CD3-030A-3474D5D77A9F}"/>
              </a:ext>
            </a:extLst>
          </p:cNvPr>
          <p:cNvSpPr/>
          <p:nvPr/>
        </p:nvSpPr>
        <p:spPr>
          <a:xfrm>
            <a:off x="8106750" y="4180948"/>
            <a:ext cx="3374050" cy="2199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- Int health </a:t>
            </a:r>
          </a:p>
          <a:p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get_health</a:t>
            </a:r>
            <a:r>
              <a:rPr lang="en-US" sz="1400" dirty="0"/>
              <a:t>(Unit *self): int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set_health</a:t>
            </a:r>
            <a:r>
              <a:rPr lang="en-US" sz="1400" dirty="0"/>
              <a:t>(Unit *self, int health): void</a:t>
            </a:r>
          </a:p>
          <a:p>
            <a:r>
              <a:rPr lang="en-US" sz="1400" dirty="0"/>
              <a:t>+ void </a:t>
            </a:r>
            <a:r>
              <a:rPr lang="en-US" sz="1400" dirty="0" err="1"/>
              <a:t>take_hit</a:t>
            </a:r>
            <a:r>
              <a:rPr lang="en-US" sz="1400" dirty="0"/>
              <a:t>(Unit *self, int damage): void</a:t>
            </a:r>
          </a:p>
          <a:p>
            <a:r>
              <a:rPr lang="en-US" sz="1400" dirty="0"/>
              <a:t>+ void </a:t>
            </a:r>
            <a:r>
              <a:rPr lang="en-US" sz="1400" dirty="0" err="1"/>
              <a:t>attack_target</a:t>
            </a:r>
            <a:r>
              <a:rPr lang="en-US" sz="1400" dirty="0"/>
              <a:t>(Unit *self, Unit *target): void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heal_target</a:t>
            </a:r>
            <a:r>
              <a:rPr lang="en-US" sz="1400" dirty="0"/>
              <a:t>(Unit *self, Unit *target): void</a:t>
            </a:r>
            <a:endParaRPr lang="da-DK" sz="1400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2DAAD0D-1318-E4FD-E0DB-C92802234F83}"/>
              </a:ext>
            </a:extLst>
          </p:cNvPr>
          <p:cNvSpPr/>
          <p:nvPr/>
        </p:nvSpPr>
        <p:spPr>
          <a:xfrm>
            <a:off x="8106749" y="3872395"/>
            <a:ext cx="3374039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Unit.hpp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0898931E-6810-62F7-7BC9-D97951AD9569}"/>
              </a:ext>
            </a:extLst>
          </p:cNvPr>
          <p:cNvSpPr/>
          <p:nvPr/>
        </p:nvSpPr>
        <p:spPr>
          <a:xfrm>
            <a:off x="1661652" y="3872395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Combat_medic.hpp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97C24C3-CA87-CBDC-20B3-C6238B7EF206}"/>
              </a:ext>
            </a:extLst>
          </p:cNvPr>
          <p:cNvSpPr/>
          <p:nvPr/>
        </p:nvSpPr>
        <p:spPr>
          <a:xfrm>
            <a:off x="4884201" y="1921459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a-DK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E3802825-4ED8-25F2-761B-ECAD3491D846}"/>
              </a:ext>
            </a:extLst>
          </p:cNvPr>
          <p:cNvSpPr/>
          <p:nvPr/>
        </p:nvSpPr>
        <p:spPr>
          <a:xfrm>
            <a:off x="4884201" y="1612088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Soldier.cpp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FD0485B8-675F-870F-95BF-DF8215E67D2B}"/>
              </a:ext>
            </a:extLst>
          </p:cNvPr>
          <p:cNvSpPr/>
          <p:nvPr/>
        </p:nvSpPr>
        <p:spPr>
          <a:xfrm>
            <a:off x="8106750" y="1914085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9727998-7E6C-0129-7634-9A55FCFBF1CE}"/>
              </a:ext>
            </a:extLst>
          </p:cNvPr>
          <p:cNvSpPr/>
          <p:nvPr/>
        </p:nvSpPr>
        <p:spPr>
          <a:xfrm>
            <a:off x="8106750" y="1612907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Unit.cpp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5D45556D-EB4D-1F14-8A87-36BB0922B203}"/>
              </a:ext>
            </a:extLst>
          </p:cNvPr>
          <p:cNvSpPr/>
          <p:nvPr/>
        </p:nvSpPr>
        <p:spPr>
          <a:xfrm>
            <a:off x="1661652" y="1914084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F3F3F0C5-FD03-6A24-7F90-A8893E93AC43}"/>
              </a:ext>
            </a:extLst>
          </p:cNvPr>
          <p:cNvSpPr/>
          <p:nvPr/>
        </p:nvSpPr>
        <p:spPr>
          <a:xfrm>
            <a:off x="1661652" y="1612087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Combat_medic.cpp</a:t>
            </a:r>
          </a:p>
        </p:txBody>
      </p: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92BFB693-1B85-7A1F-467E-2504EA0F4854}"/>
              </a:ext>
            </a:extLst>
          </p:cNvPr>
          <p:cNvCxnSpPr>
            <a:cxnSpLocks/>
          </p:cNvCxnSpPr>
          <p:nvPr/>
        </p:nvCxnSpPr>
        <p:spPr>
          <a:xfrm flipH="1">
            <a:off x="3960348" y="4646567"/>
            <a:ext cx="837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87BF75C8-1A4C-DA91-1952-609BAC8AADE7}"/>
              </a:ext>
            </a:extLst>
          </p:cNvPr>
          <p:cNvCxnSpPr>
            <a:cxnSpLocks/>
          </p:cNvCxnSpPr>
          <p:nvPr/>
        </p:nvCxnSpPr>
        <p:spPr>
          <a:xfrm flipH="1">
            <a:off x="7189219" y="4683143"/>
            <a:ext cx="837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4A9DD3A4-295A-D75E-B97A-1A52C1B2E50F}"/>
              </a:ext>
            </a:extLst>
          </p:cNvPr>
          <p:cNvCxnSpPr>
            <a:cxnSpLocks/>
          </p:cNvCxnSpPr>
          <p:nvPr/>
        </p:nvCxnSpPr>
        <p:spPr>
          <a:xfrm flipV="1">
            <a:off x="9229384" y="3303966"/>
            <a:ext cx="0" cy="45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71968D4D-4AE3-21A2-21CC-46301BEBBFAB}"/>
              </a:ext>
            </a:extLst>
          </p:cNvPr>
          <p:cNvCxnSpPr>
            <a:cxnSpLocks/>
          </p:cNvCxnSpPr>
          <p:nvPr/>
        </p:nvCxnSpPr>
        <p:spPr>
          <a:xfrm flipV="1">
            <a:off x="2784286" y="3303965"/>
            <a:ext cx="0" cy="45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A2EA4549-8B7C-3FA8-BF7C-847AD850E77D}"/>
              </a:ext>
            </a:extLst>
          </p:cNvPr>
          <p:cNvCxnSpPr>
            <a:cxnSpLocks/>
          </p:cNvCxnSpPr>
          <p:nvPr/>
        </p:nvCxnSpPr>
        <p:spPr>
          <a:xfrm flipV="1">
            <a:off x="5993896" y="3339119"/>
            <a:ext cx="0" cy="45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291630EE-CA1D-EC69-B6DA-7FFE1A2660B0}"/>
              </a:ext>
            </a:extLst>
          </p:cNvPr>
          <p:cNvSpPr/>
          <p:nvPr/>
        </p:nvSpPr>
        <p:spPr>
          <a:xfrm>
            <a:off x="1622323" y="3945394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D771FE4-5A70-502F-7B36-D6634134C080}"/>
              </a:ext>
            </a:extLst>
          </p:cNvPr>
          <p:cNvSpPr/>
          <p:nvPr/>
        </p:nvSpPr>
        <p:spPr>
          <a:xfrm>
            <a:off x="4844872" y="3931915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8F40F61-4E9F-2AEC-93BE-EE64321DFF00}"/>
              </a:ext>
            </a:extLst>
          </p:cNvPr>
          <p:cNvSpPr/>
          <p:nvPr/>
        </p:nvSpPr>
        <p:spPr>
          <a:xfrm>
            <a:off x="4844872" y="3706067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Soldier.hpp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75133563-D630-BE3A-BFA9-252C127C836A}"/>
              </a:ext>
            </a:extLst>
          </p:cNvPr>
          <p:cNvSpPr/>
          <p:nvPr/>
        </p:nvSpPr>
        <p:spPr>
          <a:xfrm>
            <a:off x="8067421" y="3924541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DE98591A-92E3-AE53-F12C-B1E0D70EBD3E}"/>
              </a:ext>
            </a:extLst>
          </p:cNvPr>
          <p:cNvSpPr/>
          <p:nvPr/>
        </p:nvSpPr>
        <p:spPr>
          <a:xfrm>
            <a:off x="8067421" y="3698692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Unit.hpp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30D27C4-13FD-1925-16EE-54A69F7135EE}"/>
              </a:ext>
            </a:extLst>
          </p:cNvPr>
          <p:cNvSpPr/>
          <p:nvPr/>
        </p:nvSpPr>
        <p:spPr>
          <a:xfrm>
            <a:off x="1622323" y="3698692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Combat_medic.hpp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E672942-DB52-6C09-1052-37600F70DBA3}"/>
              </a:ext>
            </a:extLst>
          </p:cNvPr>
          <p:cNvSpPr/>
          <p:nvPr/>
        </p:nvSpPr>
        <p:spPr>
          <a:xfrm>
            <a:off x="4844872" y="1747756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3B00DE5-32E5-9D89-A77D-FB2D4E77FFA4}"/>
              </a:ext>
            </a:extLst>
          </p:cNvPr>
          <p:cNvSpPr/>
          <p:nvPr/>
        </p:nvSpPr>
        <p:spPr>
          <a:xfrm>
            <a:off x="4844872" y="1515141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Soldier.cpp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F4C2830-33B5-9496-1A29-7D0C50B3E66E}"/>
              </a:ext>
            </a:extLst>
          </p:cNvPr>
          <p:cNvSpPr/>
          <p:nvPr/>
        </p:nvSpPr>
        <p:spPr>
          <a:xfrm>
            <a:off x="8067421" y="1740382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A46558A-ABFD-7102-21A6-F8854881CD87}"/>
              </a:ext>
            </a:extLst>
          </p:cNvPr>
          <p:cNvSpPr/>
          <p:nvPr/>
        </p:nvSpPr>
        <p:spPr>
          <a:xfrm>
            <a:off x="8067421" y="1507766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Unit.cpp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B45EEA8-2CC7-8A04-5830-38481AFDC3D2}"/>
              </a:ext>
            </a:extLst>
          </p:cNvPr>
          <p:cNvSpPr/>
          <p:nvPr/>
        </p:nvSpPr>
        <p:spPr>
          <a:xfrm>
            <a:off x="1622323" y="1740381"/>
            <a:ext cx="2245268" cy="127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AB1681E-A717-4C70-7BDD-DC7F6C531F0E}"/>
              </a:ext>
            </a:extLst>
          </p:cNvPr>
          <p:cNvSpPr/>
          <p:nvPr/>
        </p:nvSpPr>
        <p:spPr>
          <a:xfrm>
            <a:off x="1622323" y="1507766"/>
            <a:ext cx="2245268" cy="30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Combat_medic.cpp</a:t>
            </a: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04D34F7-F930-E645-1EB0-670D705AEA62}"/>
              </a:ext>
            </a:extLst>
          </p:cNvPr>
          <p:cNvCxnSpPr>
            <a:cxnSpLocks/>
          </p:cNvCxnSpPr>
          <p:nvPr/>
        </p:nvCxnSpPr>
        <p:spPr>
          <a:xfrm flipH="1">
            <a:off x="3921019" y="4472864"/>
            <a:ext cx="837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ED5FA3E7-22B4-A161-8303-8076F8859CF8}"/>
              </a:ext>
            </a:extLst>
          </p:cNvPr>
          <p:cNvCxnSpPr>
            <a:cxnSpLocks/>
          </p:cNvCxnSpPr>
          <p:nvPr/>
        </p:nvCxnSpPr>
        <p:spPr>
          <a:xfrm flipH="1">
            <a:off x="7149890" y="4509440"/>
            <a:ext cx="837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8C712F9F-B49A-6DEB-C9D7-C86174E60E6E}"/>
              </a:ext>
            </a:extLst>
          </p:cNvPr>
          <p:cNvCxnSpPr>
            <a:cxnSpLocks/>
          </p:cNvCxnSpPr>
          <p:nvPr/>
        </p:nvCxnSpPr>
        <p:spPr>
          <a:xfrm flipV="1">
            <a:off x="9190055" y="3130263"/>
            <a:ext cx="0" cy="45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5F89F7B5-FC7A-C803-0E70-A7515691D057}"/>
              </a:ext>
            </a:extLst>
          </p:cNvPr>
          <p:cNvCxnSpPr>
            <a:cxnSpLocks/>
          </p:cNvCxnSpPr>
          <p:nvPr/>
        </p:nvCxnSpPr>
        <p:spPr>
          <a:xfrm flipV="1">
            <a:off x="2744957" y="3130262"/>
            <a:ext cx="0" cy="45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09D08FBB-D39F-E50E-7F77-0ADA89B64CBD}"/>
              </a:ext>
            </a:extLst>
          </p:cNvPr>
          <p:cNvCxnSpPr>
            <a:cxnSpLocks/>
          </p:cNvCxnSpPr>
          <p:nvPr/>
        </p:nvCxnSpPr>
        <p:spPr>
          <a:xfrm flipV="1">
            <a:off x="5954567" y="3165416"/>
            <a:ext cx="0" cy="45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Richardy Christensen</dc:creator>
  <cp:lastModifiedBy>Sophie Richardy Christensen</cp:lastModifiedBy>
  <cp:revision>1</cp:revision>
  <dcterms:created xsi:type="dcterms:W3CDTF">2025-02-05T09:42:17Z</dcterms:created>
  <dcterms:modified xsi:type="dcterms:W3CDTF">2025-02-05T13:08:49Z</dcterms:modified>
</cp:coreProperties>
</file>