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DB871B-109A-32D9-8DF9-7CDD54176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A8C27E-F0BD-1D7D-52A7-EAA4DB788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F2D52C-5A13-6734-9F71-A92D1A06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7DC6-2682-466A-B797-9CCE040A4A0C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25C6B3-0DAC-F823-8624-E24AF5D6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72678D-EAE3-467C-4915-525830B0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717D-FD75-4176-95E5-822503095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64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4206A-6AE8-E1C9-91A9-035822A1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952F29-D1C3-036D-6331-A498D743B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463C77-390A-2815-95B5-C38771A7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7DC6-2682-466A-B797-9CCE040A4A0C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E2F3FB-DF9E-9916-49A7-CCEB8742C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95D3B7-BDA8-DCF8-CEE2-62EB2280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717D-FD75-4176-95E5-822503095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23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E9E6900-09B3-B7C7-B267-797821B94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584891-A503-18C7-CC2C-7ABE88753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3C7656-3699-3B0B-F85E-881E20C6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7DC6-2682-466A-B797-9CCE040A4A0C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D10AD5-F830-32FC-CE21-B1DE803EC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1E2B36-0787-F66B-C12C-8188DFDC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717D-FD75-4176-95E5-822503095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23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0DE2B6-1E07-A728-CF1A-06898F64B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7DDEC4-235B-7EC8-80D1-E9FD817B4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5D6492-C3BE-9B5E-CBB5-AC796D343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7DC6-2682-466A-B797-9CCE040A4A0C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45DA11-C594-7C8A-558A-94A8C766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3DA3E7-E38D-21CB-0505-4ABDA605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717D-FD75-4176-95E5-822503095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6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FE643F-4970-A93E-06DF-05323D797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34F920-F57C-C7D4-D1A6-01F118D6A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5B0B3A-E1BC-B52F-4E55-3D177EF2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7DC6-2682-466A-B797-9CCE040A4A0C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AD73EC-41FB-3ED4-F2E2-64DCFC1E7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B2800D-080E-A859-7CAB-D60CA8C5E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717D-FD75-4176-95E5-822503095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88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87E2E-2B8F-DA04-54B8-2ACC502D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E74674-39A2-A294-B0CC-62A49F019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638F4B-5A46-5E6B-C163-5BAD72A61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70DCE3-3732-75A9-9A85-71C885C6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7DC6-2682-466A-B797-9CCE040A4A0C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B9BA8F-41CF-9D89-4F72-15FDDA8F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15367C-C254-FA78-211F-C6C3B930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717D-FD75-4176-95E5-822503095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48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6B6B8-7387-2415-E6EF-8B64F769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B2E471-1511-21C5-C49E-62908B63C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520586-080A-CC7A-27C5-1B096E681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1315C25-1411-BC42-9C71-17F79D614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134B8F0-F760-EEF5-3736-8EED09FA8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38EA730-45C8-941B-32B3-2F4E1C869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7DC6-2682-466A-B797-9CCE040A4A0C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8AFFC93-EA44-88B8-1F09-119EFA5E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833A97E-9B62-C7A4-9A5C-10D4C8FE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717D-FD75-4176-95E5-822503095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1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6F886A-1D55-D373-42BF-55C3DA5F5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E3CCA1-B3B0-9A39-0B08-81FD797D4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7DC6-2682-466A-B797-9CCE040A4A0C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1C71181-9EEA-7FC0-227D-7F3BDA24D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6E755B9-7CC5-27EE-B04A-51C5440B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717D-FD75-4176-95E5-822503095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49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21DFEE9-DCC0-C5C3-A908-CF67EA01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7DC6-2682-466A-B797-9CCE040A4A0C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D6ED8B9-B754-5429-8012-358FABF3A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C52B79-66C6-8C56-810F-2871EEDD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717D-FD75-4176-95E5-822503095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23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9B9A72-5A4A-14E7-D9E9-EDB87D7B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A45EF7-FDE9-4071-9F9C-7F41584D3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EDAB5A-E211-E9FE-72E2-D4A313841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D488CF-E6E8-7727-F555-F5B86043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7DC6-2682-466A-B797-9CCE040A4A0C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92F4EC-CFE7-78FD-4146-670D874C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EA16FF-8CDB-B146-A685-8E59807C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717D-FD75-4176-95E5-822503095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07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EBDCD-D2E4-EA5C-DF5C-422BE5EC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3864F9C-EF68-A91E-F28F-9C6FDB1C7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03EABA-BCC1-0A57-DAC1-8606891EB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9E22C8-AC70-3960-0355-B48D487D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7DC6-2682-466A-B797-9CCE040A4A0C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B5D975-B158-1921-B64B-5E2A5BB5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D10830-82FD-7933-9BFB-593618BE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717D-FD75-4176-95E5-822503095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20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086E0-3AE2-20E9-45C4-A35D02EA9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95C3C5-DF3D-DF80-FC1C-8139D7C91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2EECD6-1508-3B4E-4E6A-72639CC14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C7DC6-2682-466A-B797-9CCE040A4A0C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AA6268-6163-7229-9FAC-172F9AE71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393EF0-0477-0C42-1E11-30FF99A9C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4717D-FD75-4176-95E5-822503095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79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D20F2-B973-3F06-E8E6-CEBF349DD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2722" y="1933714"/>
            <a:ext cx="9144000" cy="1655762"/>
          </a:xfrm>
        </p:spPr>
        <p:txBody>
          <a:bodyPr/>
          <a:lstStyle/>
          <a:p>
            <a:r>
              <a:rPr lang="ru-RU" b="1" dirty="0"/>
              <a:t>Кейс 4 </a:t>
            </a:r>
            <a:r>
              <a:rPr lang="en-US" b="1" dirty="0"/>
              <a:t>SUPPORT’23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05744D-4346-B345-5AF1-240CDD6C0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7832" y="6159328"/>
            <a:ext cx="9144000" cy="1655762"/>
          </a:xfrm>
        </p:spPr>
        <p:txBody>
          <a:bodyPr>
            <a:normAutofit/>
          </a:bodyPr>
          <a:lstStyle/>
          <a:p>
            <a:r>
              <a:rPr lang="ru-RU" sz="2200" dirty="0"/>
              <a:t>Выполнила Самойлик София Михайловна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0B3675-D890-1219-4D2F-68EB351D47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13" t="14111" r="85813" b="7392"/>
          <a:stretch/>
        </p:blipFill>
        <p:spPr>
          <a:xfrm>
            <a:off x="0" y="1"/>
            <a:ext cx="4373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0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4AD11-7005-F856-AA54-A3D370440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334" y="206106"/>
            <a:ext cx="6061910" cy="1261352"/>
          </a:xfrm>
        </p:spPr>
        <p:txBody>
          <a:bodyPr>
            <a:normAutofit/>
          </a:bodyPr>
          <a:lstStyle/>
          <a:p>
            <a:r>
              <a:rPr lang="ru-RU" sz="4000" b="1" dirty="0"/>
              <a:t>Задание  </a:t>
            </a:r>
            <a:r>
              <a:rPr lang="en-US" sz="4000" b="1" dirty="0"/>
              <a:t>MDM</a:t>
            </a:r>
            <a:br>
              <a:rPr lang="ru-RU" sz="4000" b="1" dirty="0"/>
            </a:br>
            <a:endParaRPr lang="ru-RU" sz="4000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5547D1-6EDF-1034-451C-F0A5910FE6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12" t="24493" r="13424" b="40290"/>
          <a:stretch/>
        </p:blipFill>
        <p:spPr>
          <a:xfrm>
            <a:off x="9111038" y="192506"/>
            <a:ext cx="2718165" cy="77072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6B724BF-7CFD-08A7-516C-00BF4AF5ED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13" t="14111" r="85813" b="7392"/>
          <a:stretch/>
        </p:blipFill>
        <p:spPr>
          <a:xfrm>
            <a:off x="0" y="1"/>
            <a:ext cx="437322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E51715-8F9C-50AE-2501-AAD407D648DB}"/>
              </a:ext>
            </a:extLst>
          </p:cNvPr>
          <p:cNvSpPr txBox="1"/>
          <p:nvPr/>
        </p:nvSpPr>
        <p:spPr>
          <a:xfrm>
            <a:off x="11551424" y="6309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A595211D-B671-301D-0B1C-884024131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5067" t="24770" r="19533" b="12385"/>
          <a:stretch/>
        </p:blipFill>
        <p:spPr>
          <a:xfrm>
            <a:off x="1047802" y="963234"/>
            <a:ext cx="10503622" cy="5677446"/>
          </a:xfrm>
        </p:spPr>
      </p:pic>
    </p:spTree>
    <p:extLst>
      <p:ext uri="{BB962C8B-B14F-4D97-AF65-F5344CB8AC3E}">
        <p14:creationId xmlns:p14="http://schemas.microsoft.com/office/powerpoint/2010/main" val="362521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7E9F9-27FB-831E-A020-47467E502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904" y="1"/>
            <a:ext cx="6919456" cy="41147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/>
              <a:t>Установка ОС </a:t>
            </a:r>
            <a:r>
              <a:rPr lang="en-US" sz="2800" dirty="0"/>
              <a:t>Astra Linux</a:t>
            </a:r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83D16-BD81-3472-31DE-59152EB2232C}"/>
              </a:ext>
            </a:extLst>
          </p:cNvPr>
          <p:cNvSpPr txBox="1"/>
          <p:nvPr/>
        </p:nvSpPr>
        <p:spPr>
          <a:xfrm>
            <a:off x="11551424" y="6309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C8AC9A-C6A7-1D6B-67BA-C075747B8B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13" t="14111" r="85813" b="7392"/>
          <a:stretch/>
        </p:blipFill>
        <p:spPr>
          <a:xfrm>
            <a:off x="0" y="1"/>
            <a:ext cx="437322" cy="6858000"/>
          </a:xfrm>
          <a:prstGeom prst="rect">
            <a:avLst/>
          </a:prstGeo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7D963E1F-8FE9-E45A-2644-9AA7C828E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67"/>
          <a:stretch/>
        </p:blipFill>
        <p:spPr>
          <a:xfrm>
            <a:off x="1431981" y="411480"/>
            <a:ext cx="4313995" cy="319720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6F0C601-1ED8-7B1E-E454-2B0D8D185F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7"/>
          <a:stretch/>
        </p:blipFill>
        <p:spPr>
          <a:xfrm>
            <a:off x="6629399" y="361970"/>
            <a:ext cx="4313995" cy="32610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F2E35AF-1205-0224-B357-0FFC236243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0"/>
          <a:stretch/>
        </p:blipFill>
        <p:spPr>
          <a:xfrm>
            <a:off x="3759155" y="3639789"/>
            <a:ext cx="4313995" cy="32609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F63C49-CA07-1371-BC42-A832E506E1A4}"/>
              </a:ext>
            </a:extLst>
          </p:cNvPr>
          <p:cNvSpPr txBox="1"/>
          <p:nvPr/>
        </p:nvSpPr>
        <p:spPr>
          <a:xfrm>
            <a:off x="843311" y="36197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  <a:endParaRPr lang="ru-RU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4CCB5A-9EC6-0C5C-2890-0985CB98EDD4}"/>
              </a:ext>
            </a:extLst>
          </p:cNvPr>
          <p:cNvSpPr txBox="1"/>
          <p:nvPr/>
        </p:nvSpPr>
        <p:spPr>
          <a:xfrm>
            <a:off x="6151965" y="31625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</a:t>
            </a:r>
            <a:endParaRPr lang="ru-RU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8F682-3649-2457-30C6-C25EC89AA410}"/>
              </a:ext>
            </a:extLst>
          </p:cNvPr>
          <p:cNvSpPr txBox="1"/>
          <p:nvPr/>
        </p:nvSpPr>
        <p:spPr>
          <a:xfrm>
            <a:off x="3374373" y="364041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2509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96C8E81-C310-CF49-2531-ED1D5FA76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ru-RU" dirty="0"/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29EBE-3FA1-BE49-C72C-BBF542AD0DE4}"/>
              </a:ext>
            </a:extLst>
          </p:cNvPr>
          <p:cNvSpPr txBox="1"/>
          <p:nvPr/>
        </p:nvSpPr>
        <p:spPr>
          <a:xfrm>
            <a:off x="11551424" y="6309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03E3B0-D962-239E-99E6-F40BD84C67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13" t="14111" r="85813" b="7392"/>
          <a:stretch/>
        </p:blipFill>
        <p:spPr>
          <a:xfrm>
            <a:off x="0" y="1"/>
            <a:ext cx="437322" cy="6858000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150B6CF-D370-F0FA-D961-3DC3C097DBCC}"/>
              </a:ext>
            </a:extLst>
          </p:cNvPr>
          <p:cNvSpPr txBox="1">
            <a:spLocks/>
          </p:cNvSpPr>
          <p:nvPr/>
        </p:nvSpPr>
        <p:spPr>
          <a:xfrm>
            <a:off x="2818904" y="1"/>
            <a:ext cx="6919456" cy="411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/>
              <a:t>Установка ОС </a:t>
            </a:r>
            <a:r>
              <a:rPr lang="en-US" sz="2800" dirty="0"/>
              <a:t>Astra Linux</a:t>
            </a:r>
            <a:endParaRPr lang="ru-RU" sz="28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470FD0D-78CF-C767-1F46-584A663AB8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8"/>
          <a:stretch/>
        </p:blipFill>
        <p:spPr>
          <a:xfrm>
            <a:off x="1236367" y="545465"/>
            <a:ext cx="4450080" cy="308065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21F23B6-9FC4-2BFF-58A5-2CF71516B1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7"/>
          <a:stretch/>
        </p:blipFill>
        <p:spPr>
          <a:xfrm>
            <a:off x="7139903" y="545465"/>
            <a:ext cx="4411521" cy="299979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4BA65C3-958B-1CD8-6468-78F7E65BD5D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7"/>
          <a:stretch/>
        </p:blipFill>
        <p:spPr>
          <a:xfrm>
            <a:off x="3978592" y="3679248"/>
            <a:ext cx="4694068" cy="31589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842DFF-E775-7052-0F2D-BA0CBFF0455C}"/>
              </a:ext>
            </a:extLst>
          </p:cNvPr>
          <p:cNvSpPr txBox="1"/>
          <p:nvPr/>
        </p:nvSpPr>
        <p:spPr>
          <a:xfrm>
            <a:off x="770994" y="53377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</a:t>
            </a:r>
            <a:endParaRPr lang="ru-RU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F978B8-352F-196D-E0FE-A7161873BDF0}"/>
              </a:ext>
            </a:extLst>
          </p:cNvPr>
          <p:cNvSpPr txBox="1"/>
          <p:nvPr/>
        </p:nvSpPr>
        <p:spPr>
          <a:xfrm>
            <a:off x="6645464" y="46461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5</a:t>
            </a:r>
            <a:endParaRPr lang="ru-RU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0EA5D8-5967-1468-C100-145F17EAC17E}"/>
              </a:ext>
            </a:extLst>
          </p:cNvPr>
          <p:cNvSpPr txBox="1"/>
          <p:nvPr/>
        </p:nvSpPr>
        <p:spPr>
          <a:xfrm>
            <a:off x="3472289" y="365670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6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3318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1A40A6-F27F-9423-AF6F-95C0819E34F1}"/>
              </a:ext>
            </a:extLst>
          </p:cNvPr>
          <p:cNvSpPr txBox="1"/>
          <p:nvPr/>
        </p:nvSpPr>
        <p:spPr>
          <a:xfrm>
            <a:off x="11551424" y="6309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C21D44-4B89-675B-0D0C-902DE8AD6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13" t="14111" r="85813" b="7392"/>
          <a:stretch/>
        </p:blipFill>
        <p:spPr>
          <a:xfrm>
            <a:off x="0" y="1"/>
            <a:ext cx="437322" cy="6858000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7288D33-4809-07D5-50F9-15D578A27CA1}"/>
              </a:ext>
            </a:extLst>
          </p:cNvPr>
          <p:cNvSpPr txBox="1">
            <a:spLocks/>
          </p:cNvSpPr>
          <p:nvPr/>
        </p:nvSpPr>
        <p:spPr>
          <a:xfrm>
            <a:off x="2818904" y="1"/>
            <a:ext cx="6919456" cy="411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/>
              <a:t>Установка ОС </a:t>
            </a:r>
            <a:r>
              <a:rPr lang="en-US" sz="2800" dirty="0"/>
              <a:t>Astra Linux</a:t>
            </a:r>
            <a:endParaRPr lang="ru-RU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2AFFE7-27D9-F648-9B33-A4A4DEA9170E}"/>
              </a:ext>
            </a:extLst>
          </p:cNvPr>
          <p:cNvSpPr txBox="1"/>
          <p:nvPr/>
        </p:nvSpPr>
        <p:spPr>
          <a:xfrm>
            <a:off x="980388" y="434886"/>
            <a:ext cx="5549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Настройка сети. Убираем</a:t>
            </a:r>
            <a:r>
              <a:rPr lang="en-US" dirty="0"/>
              <a:t> DHCP</a:t>
            </a:r>
            <a:r>
              <a:rPr lang="ru-RU" dirty="0"/>
              <a:t>, чтобы </a:t>
            </a:r>
            <a:r>
              <a:rPr lang="en-US" dirty="0"/>
              <a:t>IP </a:t>
            </a:r>
            <a:r>
              <a:rPr lang="ru-RU" dirty="0"/>
              <a:t>не генерировался автоматически 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8FD2088-AB88-2BB6-CAA2-8EC17A6995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704" t="22619" r="1029" b="28033"/>
          <a:stretch/>
        </p:blipFill>
        <p:spPr>
          <a:xfrm>
            <a:off x="1052661" y="1104624"/>
            <a:ext cx="4773104" cy="2803130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6E62E4C-0837-DABA-475B-F05C4D58C160}"/>
              </a:ext>
            </a:extLst>
          </p:cNvPr>
          <p:cNvSpPr/>
          <p:nvPr/>
        </p:nvSpPr>
        <p:spPr>
          <a:xfrm>
            <a:off x="1093512" y="2061337"/>
            <a:ext cx="4732254" cy="2482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C0A8F0-0BFA-ED92-EC88-E169AE4902A0}"/>
              </a:ext>
            </a:extLst>
          </p:cNvPr>
          <p:cNvSpPr txBox="1"/>
          <p:nvPr/>
        </p:nvSpPr>
        <p:spPr>
          <a:xfrm>
            <a:off x="548463" y="1016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42295D-27CE-AA56-24B2-F43682D3FD78}"/>
              </a:ext>
            </a:extLst>
          </p:cNvPr>
          <p:cNvSpPr txBox="1"/>
          <p:nvPr/>
        </p:nvSpPr>
        <p:spPr>
          <a:xfrm>
            <a:off x="6366236" y="98650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2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42D8192-F205-A2A9-3468-246A636EF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292" y="1096886"/>
            <a:ext cx="4153125" cy="281086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BAE18B2-20F3-8B7F-08AE-432E04F585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264" t="24468" r="2779" b="27560"/>
          <a:stretch/>
        </p:blipFill>
        <p:spPr>
          <a:xfrm>
            <a:off x="4998874" y="3988595"/>
            <a:ext cx="3283801" cy="268998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77AE778-83D0-355A-FABC-27706CC00C3B}"/>
              </a:ext>
            </a:extLst>
          </p:cNvPr>
          <p:cNvSpPr txBox="1"/>
          <p:nvPr/>
        </p:nvSpPr>
        <p:spPr>
          <a:xfrm>
            <a:off x="6759292" y="672362"/>
            <a:ext cx="554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Ставим тип подключения </a:t>
            </a:r>
            <a:r>
              <a:rPr lang="en-US" dirty="0"/>
              <a:t>NAT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FE5E5C-6C58-E1EB-CE35-5B676E419575}"/>
              </a:ext>
            </a:extLst>
          </p:cNvPr>
          <p:cNvSpPr txBox="1"/>
          <p:nvPr/>
        </p:nvSpPr>
        <p:spPr>
          <a:xfrm>
            <a:off x="4525210" y="393116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6207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9A1E3B-4C3A-48CC-11A7-5F73983839E6}"/>
              </a:ext>
            </a:extLst>
          </p:cNvPr>
          <p:cNvSpPr txBox="1"/>
          <p:nvPr/>
        </p:nvSpPr>
        <p:spPr>
          <a:xfrm>
            <a:off x="11551424" y="6309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533C37-C311-1518-F306-D30C2D4A34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13" t="14111" r="85813" b="7392"/>
          <a:stretch/>
        </p:blipFill>
        <p:spPr>
          <a:xfrm>
            <a:off x="0" y="1"/>
            <a:ext cx="437322" cy="68580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AA1B237-0922-DB4F-7143-6EF35C713735}"/>
              </a:ext>
            </a:extLst>
          </p:cNvPr>
          <p:cNvSpPr txBox="1">
            <a:spLocks/>
          </p:cNvSpPr>
          <p:nvPr/>
        </p:nvSpPr>
        <p:spPr>
          <a:xfrm>
            <a:off x="2818904" y="1"/>
            <a:ext cx="6919456" cy="411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Linked </a:t>
            </a:r>
            <a:r>
              <a:rPr lang="ru-RU" sz="2800" dirty="0"/>
              <a:t>клонирование ВМ01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BCD8D53-2732-F46A-2E84-D78171238F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686" t="28316" r="7758" b="30172"/>
          <a:stretch/>
        </p:blipFill>
        <p:spPr>
          <a:xfrm>
            <a:off x="1037988" y="1357459"/>
            <a:ext cx="4807670" cy="33454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BC1D20-4EF6-A4E9-1D01-59D93F7296C9}"/>
              </a:ext>
            </a:extLst>
          </p:cNvPr>
          <p:cNvSpPr txBox="1"/>
          <p:nvPr/>
        </p:nvSpPr>
        <p:spPr>
          <a:xfrm>
            <a:off x="541456" y="1348033"/>
            <a:ext cx="600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1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2C9F6E4-FEF3-6315-07CE-1D7EF9CC74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531" t="28178" r="7680" b="29897"/>
          <a:stretch/>
        </p:blipFill>
        <p:spPr>
          <a:xfrm>
            <a:off x="6890993" y="1348033"/>
            <a:ext cx="4807670" cy="33554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7E5584-DB52-1424-0F93-FF443373435A}"/>
              </a:ext>
            </a:extLst>
          </p:cNvPr>
          <p:cNvSpPr txBox="1"/>
          <p:nvPr/>
        </p:nvSpPr>
        <p:spPr>
          <a:xfrm>
            <a:off x="6446324" y="1348032"/>
            <a:ext cx="600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9869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0C4C7D-42FE-3122-8D3B-798CFAE93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13" t="14111" r="85813" b="7392"/>
          <a:stretch/>
        </p:blipFill>
        <p:spPr>
          <a:xfrm>
            <a:off x="0" y="1"/>
            <a:ext cx="437322" cy="685800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7352283-85CB-BC76-C6E0-16354222AC63}"/>
              </a:ext>
            </a:extLst>
          </p:cNvPr>
          <p:cNvSpPr txBox="1">
            <a:spLocks/>
          </p:cNvSpPr>
          <p:nvPr/>
        </p:nvSpPr>
        <p:spPr>
          <a:xfrm>
            <a:off x="2818904" y="1"/>
            <a:ext cx="6919456" cy="411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/>
              <a:t>Установка </a:t>
            </a:r>
            <a:r>
              <a:rPr lang="en-US" sz="2800" dirty="0" err="1"/>
              <a:t>Saltstack</a:t>
            </a:r>
            <a:r>
              <a:rPr lang="en-US" sz="2800" dirty="0"/>
              <a:t> Master BM02 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10BD1-956C-F165-1326-0485F5019DCB}"/>
              </a:ext>
            </a:extLst>
          </p:cNvPr>
          <p:cNvSpPr txBox="1"/>
          <p:nvPr/>
        </p:nvSpPr>
        <p:spPr>
          <a:xfrm>
            <a:off x="1010136" y="882721"/>
            <a:ext cx="4352827" cy="1572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Изменение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hostname 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ВМ02: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hostnamectl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set-hostname user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M02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проверки: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 hostname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59821C-384C-4716-F5DD-D63EEE550D08}"/>
              </a:ext>
            </a:extLst>
          </p:cNvPr>
          <p:cNvSpPr txBox="1"/>
          <p:nvPr/>
        </p:nvSpPr>
        <p:spPr>
          <a:xfrm>
            <a:off x="617080" y="77887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  <a:endParaRPr lang="ru-RU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AB5DAE-14A4-ECE6-2013-24186456152E}"/>
              </a:ext>
            </a:extLst>
          </p:cNvPr>
          <p:cNvSpPr txBox="1"/>
          <p:nvPr/>
        </p:nvSpPr>
        <p:spPr>
          <a:xfrm>
            <a:off x="6149075" y="882721"/>
            <a:ext cx="4352827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/>
              <a:t>Установка </a:t>
            </a:r>
            <a:r>
              <a:rPr lang="en-US" sz="1800" dirty="0" err="1"/>
              <a:t>Saltstack</a:t>
            </a:r>
            <a:r>
              <a:rPr lang="en-US" sz="1800" dirty="0"/>
              <a:t> Master BM02 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sait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-master start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D696D3-0F41-0648-02E1-0699CEAE9C47}"/>
              </a:ext>
            </a:extLst>
          </p:cNvPr>
          <p:cNvSpPr txBox="1"/>
          <p:nvPr/>
        </p:nvSpPr>
        <p:spPr>
          <a:xfrm>
            <a:off x="5756019" y="77887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728930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DDC90A-B302-162D-A1FA-216DED7A28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13" t="14111" r="85813" b="7392"/>
          <a:stretch/>
        </p:blipFill>
        <p:spPr>
          <a:xfrm>
            <a:off x="0" y="1"/>
            <a:ext cx="437322" cy="685800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7336CF7-9573-4775-71EA-53D8C244C5A2}"/>
              </a:ext>
            </a:extLst>
          </p:cNvPr>
          <p:cNvSpPr txBox="1">
            <a:spLocks/>
          </p:cNvSpPr>
          <p:nvPr/>
        </p:nvSpPr>
        <p:spPr>
          <a:xfrm>
            <a:off x="2818904" y="1"/>
            <a:ext cx="6919456" cy="411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/>
              <a:t>Установка</a:t>
            </a:r>
            <a:r>
              <a:rPr lang="en-US" sz="2800" dirty="0"/>
              <a:t> </a:t>
            </a:r>
            <a:r>
              <a:rPr lang="en-US" sz="2800" dirty="0" err="1"/>
              <a:t>Saltstack</a:t>
            </a:r>
            <a:r>
              <a:rPr lang="en-US" sz="2800" dirty="0"/>
              <a:t> Minion </a:t>
            </a:r>
            <a:r>
              <a:rPr lang="ru-RU" sz="2800" dirty="0"/>
              <a:t>в ВМ01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83B85-97A6-C286-17F9-0AB62BC6FDA1}"/>
              </a:ext>
            </a:extLst>
          </p:cNvPr>
          <p:cNvSpPr txBox="1"/>
          <p:nvPr/>
        </p:nvSpPr>
        <p:spPr>
          <a:xfrm>
            <a:off x="4215249" y="769598"/>
            <a:ext cx="652188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 echo "10.0.2.15 salt-minion" &gt;&gt; /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/hosts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43A086-BE64-E731-E5C3-804B00D55494}"/>
              </a:ext>
            </a:extLst>
          </p:cNvPr>
          <p:cNvSpPr txBox="1"/>
          <p:nvPr/>
        </p:nvSpPr>
        <p:spPr>
          <a:xfrm>
            <a:off x="3822192" y="665751"/>
            <a:ext cx="588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7101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62EBD1-7221-4FFA-C3D6-2BA596134681}"/>
              </a:ext>
            </a:extLst>
          </p:cNvPr>
          <p:cNvSpPr txBox="1"/>
          <p:nvPr/>
        </p:nvSpPr>
        <p:spPr>
          <a:xfrm>
            <a:off x="3527982" y="1491327"/>
            <a:ext cx="6094428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Настроить подключение агента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Saltstack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minion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к средству управления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Saltstack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master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salt-key -f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minion_id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50A38-EAA9-52D7-BBC8-F3DF9D238FD8}"/>
              </a:ext>
            </a:extLst>
          </p:cNvPr>
          <p:cNvSpPr txBox="1">
            <a:spLocks/>
          </p:cNvSpPr>
          <p:nvPr/>
        </p:nvSpPr>
        <p:spPr>
          <a:xfrm>
            <a:off x="3290244" y="160256"/>
            <a:ext cx="6919456" cy="4114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Настроить подключение агента </a:t>
            </a:r>
            <a:r>
              <a:rPr lang="ru-RU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Saltstack</a:t>
            </a: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minion</a:t>
            </a: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к средству управления </a:t>
            </a:r>
            <a:r>
              <a:rPr lang="ru-RU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Saltstack</a:t>
            </a: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master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9468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132</Words>
  <Application>Microsoft Office PowerPoint</Application>
  <PresentationFormat>Широкоэкранный</PresentationFormat>
  <Paragraphs>40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Кейс 4 SUPPORT’23</vt:lpstr>
      <vt:lpstr>Задание  MDM </vt:lpstr>
      <vt:lpstr>Установка ОС Astra Linux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Кейс 2 SUPPORT’23</dc:title>
  <dc:creator>София Самойлик</dc:creator>
  <cp:lastModifiedBy>София Самойлик</cp:lastModifiedBy>
  <cp:revision>5</cp:revision>
  <dcterms:created xsi:type="dcterms:W3CDTF">2023-04-15T07:41:05Z</dcterms:created>
  <dcterms:modified xsi:type="dcterms:W3CDTF">2023-04-29T20:48:02Z</dcterms:modified>
</cp:coreProperties>
</file>