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B7EB-65A6-4431-A81C-9C3BA741953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1040-CB3D-4E39-853B-F93531B7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6769955" y="3069213"/>
            <a:ext cx="5301513" cy="2740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1599" y="3069214"/>
            <a:ext cx="6604001" cy="2740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44798" y="585678"/>
            <a:ext cx="5426993" cy="2077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84414" y="186285"/>
            <a:ext cx="1587062" cy="714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App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&lt;application&gt;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20293" y="1794910"/>
            <a:ext cx="1450429" cy="698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&lt;activity&gt;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67467" y="1794910"/>
            <a:ext cx="1776247" cy="698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Handler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&lt;service&gt;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35607" y="2829369"/>
            <a:ext cx="1755228" cy="42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Event/Stream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097360" y="2824928"/>
            <a:ext cx="1744717" cy="4260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5892" y="3339137"/>
            <a:ext cx="3116317" cy="378370"/>
          </a:xfrm>
          <a:prstGeom prst="roundRect">
            <a:avLst>
              <a:gd name="adj" fmla="val 446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</a:t>
            </a:r>
            <a:r>
              <a:rPr lang="en-US" sz="1600" dirty="0" err="1" smtClean="0">
                <a:solidFill>
                  <a:schemeClr val="tx1"/>
                </a:solidFill>
              </a:rPr>
              <a:t>ndroid.hardware.SensorManager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60153" y="1852945"/>
            <a:ext cx="1572382" cy="5828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File(s)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86563" y="4331109"/>
            <a:ext cx="3244270" cy="378370"/>
          </a:xfrm>
          <a:prstGeom prst="roundRect">
            <a:avLst>
              <a:gd name="adj" fmla="val 446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android.location.LocationManager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54977" y="3348376"/>
            <a:ext cx="2707443" cy="378370"/>
          </a:xfrm>
          <a:prstGeom prst="roundRect">
            <a:avLst>
              <a:gd name="adj" fmla="val 446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android.media.AudioRecord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00496" y="3339138"/>
            <a:ext cx="2099709" cy="378370"/>
          </a:xfrm>
          <a:prstGeom prst="roundRect">
            <a:avLst>
              <a:gd name="adj" fmla="val 446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android.telephony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224904" y="3339138"/>
            <a:ext cx="2707443" cy="378369"/>
          </a:xfrm>
          <a:prstGeom prst="roundRect">
            <a:avLst>
              <a:gd name="adj" fmla="val 446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android.net.wifi.WifiManager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24903" y="4292005"/>
            <a:ext cx="2707443" cy="378370"/>
          </a:xfrm>
          <a:prstGeom prst="roundRect">
            <a:avLst>
              <a:gd name="adj" fmla="val 446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android.os.BatteryManager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36565" y="977585"/>
            <a:ext cx="2838052" cy="620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Network / Com Manager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&lt;thread&gt;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>
            <a:off x="4170722" y="2144380"/>
            <a:ext cx="12967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22" idx="2"/>
          </p:cNvCxnSpPr>
          <p:nvPr/>
        </p:nvCxnSpPr>
        <p:spPr>
          <a:xfrm flipV="1">
            <a:off x="6355591" y="1598034"/>
            <a:ext cx="0" cy="196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4" idx="1"/>
          </p:cNvCxnSpPr>
          <p:nvPr/>
        </p:nvCxnSpPr>
        <p:spPr>
          <a:xfrm flipV="1">
            <a:off x="7243714" y="2144379"/>
            <a:ext cx="1116439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337962" y="702150"/>
            <a:ext cx="1616765" cy="969801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System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2" idx="3"/>
            <a:endCxn id="30" idx="2"/>
          </p:cNvCxnSpPr>
          <p:nvPr/>
        </p:nvCxnSpPr>
        <p:spPr>
          <a:xfrm flipV="1">
            <a:off x="7774617" y="1187051"/>
            <a:ext cx="563345" cy="10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0"/>
          </p:cNvCxnSpPr>
          <p:nvPr/>
        </p:nvCxnSpPr>
        <p:spPr>
          <a:xfrm flipH="1">
            <a:off x="3513221" y="2370274"/>
            <a:ext cx="1946668" cy="459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0"/>
          </p:cNvCxnSpPr>
          <p:nvPr/>
        </p:nvCxnSpPr>
        <p:spPr>
          <a:xfrm>
            <a:off x="7215782" y="2461118"/>
            <a:ext cx="1753937" cy="36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5891" y="3717508"/>
            <a:ext cx="3116317" cy="1907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Hardware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Accelerometer	Gyroscope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Magnetometer	Temperature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Barometer		Humidity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Light		Proximity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Software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Linear Acceleration	Gravity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Rotation Vector	Orientation</a:t>
            </a:r>
            <a:r>
              <a:rPr lang="en-US" sz="1600" dirty="0" smtClean="0">
                <a:solidFill>
                  <a:schemeClr val="tx1"/>
                </a:solidFill>
              </a:rPr>
              <a:t>	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54976" y="3717507"/>
            <a:ext cx="2707444" cy="28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Microphone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54976" y="4708362"/>
            <a:ext cx="2707444" cy="32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GPS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0495" y="3717508"/>
            <a:ext cx="2099709" cy="1750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(Depending on cell radio type)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ASU Level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dBm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RSSI </a:t>
            </a:r>
            <a:r>
              <a:rPr lang="en-US" sz="1400" dirty="0" err="1" smtClean="0">
                <a:solidFill>
                  <a:schemeClr val="tx1"/>
                </a:solidFill>
              </a:rPr>
              <a:t>dBm</a:t>
            </a:r>
            <a:r>
              <a:rPr lang="en-US" sz="1400" dirty="0" smtClean="0">
                <a:solidFill>
                  <a:schemeClr val="tx1"/>
                </a:solidFill>
              </a:rPr>
              <a:t>          (CDMA)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EC/IO                  (EVDO)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Signal to Noise  (EVDO)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Bit error rate       (GSM)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Timing Advance    (LTE)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224902" y="3717507"/>
            <a:ext cx="2707443" cy="276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WiFi</a:t>
            </a:r>
            <a:r>
              <a:rPr lang="en-US" sz="1400" dirty="0" smtClean="0">
                <a:solidFill>
                  <a:schemeClr val="tx1"/>
                </a:solidFill>
              </a:rPr>
              <a:t> RSSI </a:t>
            </a:r>
            <a:r>
              <a:rPr lang="en-US" sz="1400" dirty="0" err="1" smtClean="0">
                <a:solidFill>
                  <a:schemeClr val="tx1"/>
                </a:solidFill>
              </a:rPr>
              <a:t>dBm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224903" y="4670375"/>
            <a:ext cx="2707443" cy="95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Battery Voltage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Batter Power </a:t>
            </a:r>
            <a:r>
              <a:rPr lang="en-US" sz="1400" dirty="0" err="1" smtClean="0">
                <a:solidFill>
                  <a:schemeClr val="tx1"/>
                </a:solidFill>
              </a:rPr>
              <a:t>nWh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Batter Temperature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Charge/Discharge Current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9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86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VANHORNE, JOSH I SSgt USAF ACC AFTAC/TTSE</dc:creator>
  <cp:lastModifiedBy>VANHORNE, JOSH I SSgt USAF ACC AFTAC/TTSE</cp:lastModifiedBy>
  <cp:revision>9</cp:revision>
  <dcterms:created xsi:type="dcterms:W3CDTF">2018-09-19T13:02:51Z</dcterms:created>
  <dcterms:modified xsi:type="dcterms:W3CDTF">2018-09-20T18:33:09Z</dcterms:modified>
</cp:coreProperties>
</file>