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95" r:id="rId6"/>
    <p:sldId id="296" r:id="rId7"/>
    <p:sldId id="263" r:id="rId8"/>
    <p:sldId id="265" r:id="rId9"/>
    <p:sldId id="297" r:id="rId10"/>
    <p:sldId id="267" r:id="rId11"/>
    <p:sldId id="298" r:id="rId12"/>
    <p:sldId id="277" r:id="rId13"/>
    <p:sldId id="278" r:id="rId14"/>
  </p:sldIdLst>
  <p:sldSz cx="9144000" cy="5143500" type="screen16x9"/>
  <p:notesSz cx="6858000" cy="9144000"/>
  <p:embeddedFontLst>
    <p:embeddedFont>
      <p:font typeface="Bebas Neue" charset="0"/>
      <p:regular r:id="rId16"/>
    </p:embeddedFont>
    <p:embeddedFont>
      <p:font typeface="Saira SemiCondensed Light" charset="0"/>
      <p:regular r:id="rId17"/>
      <p:bold r:id="rId18"/>
    </p:embeddedFont>
    <p:embeddedFont>
      <p:font typeface="Saira Semi Condensed" charset="0"/>
      <p:regular r:id="rId19"/>
      <p:bold r:id="rId20"/>
    </p:embeddedFont>
    <p:embeddedFont>
      <p:font typeface="Britannic Bold" pitchFamily="34" charset="0"/>
      <p:regular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</p:presentationPr>
</file>

<file path=ppt/tableStyles.xml><?xml version="1.0" encoding="utf-8"?>
<a:tblStyleLst xmlns:a="http://schemas.openxmlformats.org/drawingml/2006/main" def="{A3AD1ADA-1DBA-46FF-B3A2-99993A673787}">
  <a:tblStyle styleId="{A3AD1ADA-1DBA-46FF-B3A2-99993A6737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3CEA2B-679B-4968-B841-82E89B7573E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02" y="-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c29c241c4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c29c241c4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pace">
  <p:cSld name="BLANK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ransparent">
  <p:cSld name="BLANK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7284096" y="-834521"/>
            <a:ext cx="2637299" cy="1975378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8065116" y="1066816"/>
            <a:ext cx="2637393" cy="1975448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410654" y="2069230"/>
            <a:ext cx="2637507" cy="1975533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4795059" y="4013143"/>
            <a:ext cx="2637524" cy="1975546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6103565" y="-253925"/>
            <a:ext cx="4240900" cy="3176500"/>
            <a:chOff x="4085850" y="470300"/>
            <a:chExt cx="4240900" cy="3176500"/>
          </a:xfrm>
        </p:grpSpPr>
        <p:sp>
          <p:nvSpPr>
            <p:cNvPr id="74" name="Google Shape;7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77" name="Google Shape;77;p4"/>
          <p:cNvGrpSpPr/>
          <p:nvPr/>
        </p:nvGrpSpPr>
        <p:grpSpPr>
          <a:xfrm rot="6700680">
            <a:off x="6137132" y="2639942"/>
            <a:ext cx="4241016" cy="3176587"/>
            <a:chOff x="4085850" y="470300"/>
            <a:chExt cx="4240900" cy="3176500"/>
          </a:xfrm>
        </p:grpSpPr>
        <p:sp>
          <p:nvSpPr>
            <p:cNvPr id="78" name="Google Shape;78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1" name="Google Shape;81;p4"/>
          <p:cNvGrpSpPr/>
          <p:nvPr/>
        </p:nvGrpSpPr>
        <p:grpSpPr>
          <a:xfrm rot="-528350">
            <a:off x="-227074" y="4231556"/>
            <a:ext cx="4241274" cy="3176780"/>
            <a:chOff x="4085850" y="470300"/>
            <a:chExt cx="4240900" cy="3176500"/>
          </a:xfrm>
        </p:grpSpPr>
        <p:sp>
          <p:nvSpPr>
            <p:cNvPr id="82" name="Google Shape;82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4" name="Google Shape;84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5" name="Google Shape;85;p4"/>
          <p:cNvGrpSpPr/>
          <p:nvPr/>
        </p:nvGrpSpPr>
        <p:grpSpPr>
          <a:xfrm rot="-6463698">
            <a:off x="-1378837" y="804943"/>
            <a:ext cx="4240850" cy="3176463"/>
            <a:chOff x="4085850" y="470300"/>
            <a:chExt cx="4240900" cy="3176500"/>
          </a:xfrm>
        </p:grpSpPr>
        <p:sp>
          <p:nvSpPr>
            <p:cNvPr id="86" name="Google Shape;86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9" name="Google Shape;89;p4"/>
          <p:cNvGrpSpPr/>
          <p:nvPr/>
        </p:nvGrpSpPr>
        <p:grpSpPr>
          <a:xfrm rot="3661699">
            <a:off x="-1305447" y="-1507046"/>
            <a:ext cx="4241098" cy="3176648"/>
            <a:chOff x="4085850" y="470300"/>
            <a:chExt cx="4240900" cy="3176500"/>
          </a:xfrm>
        </p:grpSpPr>
        <p:sp>
          <p:nvSpPr>
            <p:cNvPr id="90" name="Google Shape;90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3" name="Google Shape;93;p4"/>
          <p:cNvGrpSpPr/>
          <p:nvPr/>
        </p:nvGrpSpPr>
        <p:grpSpPr>
          <a:xfrm rot="2064881">
            <a:off x="3697718" y="4395234"/>
            <a:ext cx="4241061" cy="3176621"/>
            <a:chOff x="4085850" y="470300"/>
            <a:chExt cx="4240900" cy="3176500"/>
          </a:xfrm>
        </p:grpSpPr>
        <p:sp>
          <p:nvSpPr>
            <p:cNvPr id="94" name="Google Shape;9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97" name="Google Shape;97;p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8" name="Google Shape;98;p4"/>
          <p:cNvSpPr/>
          <p:nvPr/>
        </p:nvSpPr>
        <p:spPr>
          <a:xfrm rot="10800000">
            <a:off x="3890825" y="0"/>
            <a:ext cx="1362300" cy="1447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3593400" y="10816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sz="96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1991825" y="2161800"/>
            <a:ext cx="5160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⩥"/>
              <a:defRPr sz="3000"/>
            </a:lvl1pPr>
            <a:lvl2pPr marL="914400" lvl="1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2pPr>
            <a:lvl3pPr marL="1371600" lvl="2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600"/>
              </a:spcBef>
              <a:spcAft>
                <a:spcPts val="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rot="4099279" flipH="1">
            <a:off x="7303640" y="-97022"/>
            <a:ext cx="3088249" cy="2313146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rot="-6331410" flipH="1">
            <a:off x="169580" y="3839610"/>
            <a:ext cx="2104339" cy="1576183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rot="10800000" flipH="1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rot="-406948" flipH="1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rot="-7096248" flipH="1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rot="7359859" flipH="1">
            <a:off x="5102524" y="-1347618"/>
            <a:ext cx="3088057" cy="2313002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rot="-7945286" flipH="1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body" idx="2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3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236" name="Google Shape;236;p9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8" name="Google Shape;23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9" name="Google Shape;23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2" name="Google Shape;24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3" name="Google Shape;24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4" name="Google Shape;244;p9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6" name="Google Shape;24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7" name="Google Shape;24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8" name="Google Shape;248;p9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0" name="Google Shape;250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1" name="Google Shape;251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2" name="Google Shape;252;p9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4" name="Google Shape;254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5" name="Google Shape;255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6" name="Google Shape;256;p9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8" name="Google Shape;25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9" name="Google Shape;25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0" name="Google Shape;260;p9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2" name="Google Shape;26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3" name="Google Shape;26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4" name="Google Shape;264;p9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6" name="Google Shape;26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7" name="Google Shape;26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68" name="Google Shape;268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9" name="Google Shape;269;p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video" Target="file:///C:\Users\Mansingrao%20Bhosale\Documents\GRS.mp4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welcome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b="1" dirty="0" smtClean="0">
                <a:solidFill>
                  <a:srgbClr val="00B0F0"/>
                </a:solidFill>
              </a:rPr>
              <a:t>#Pros and Cons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467" name="Google Shape;467;p2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483" name="Google Shape;483;p24"/>
          <p:cNvGrpSpPr/>
          <p:nvPr/>
        </p:nvGrpSpPr>
        <p:grpSpPr>
          <a:xfrm>
            <a:off x="2814594" y="1607775"/>
            <a:ext cx="3514811" cy="3252003"/>
            <a:chOff x="2991269" y="1153325"/>
            <a:chExt cx="3514811" cy="3252003"/>
          </a:xfrm>
        </p:grpSpPr>
        <p:sp>
          <p:nvSpPr>
            <p:cNvPr id="484" name="Google Shape;484;p24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85" name="Google Shape;485;p24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86" name="Google Shape;486;p24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7" name="Google Shape;487;p24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88" name="Google Shape;488;p24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89" name="Google Shape;489;p24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90" name="Google Shape;490;p24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91" name="Google Shape;491;p24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>
            <a:spLocks noGrp="1"/>
          </p:cNvSpPr>
          <p:nvPr>
            <p:ph type="body" idx="4294967295"/>
          </p:nvPr>
        </p:nvSpPr>
        <p:spPr>
          <a:xfrm>
            <a:off x="1334450" y="784050"/>
            <a:ext cx="3085150" cy="357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sz="3600" b="1" dirty="0" smtClean="0"/>
              <a:t>#Future Enhancements</a:t>
            </a:r>
            <a:endParaRPr sz="2000"/>
          </a:p>
        </p:txBody>
      </p:sp>
      <p:sp>
        <p:nvSpPr>
          <p:cNvPr id="622" name="Google Shape;622;p3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2" name="Google Shape;623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24" name="Google Shape;624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57175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8" name="Google Shape;628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10200" y="1809750"/>
            <a:ext cx="2025525" cy="134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646" name="Google Shape;646;p34"/>
          <p:cNvGrpSpPr/>
          <p:nvPr/>
        </p:nvGrpSpPr>
        <p:grpSpPr>
          <a:xfrm>
            <a:off x="4051349" y="1241129"/>
            <a:ext cx="4542205" cy="2661224"/>
            <a:chOff x="1177450" y="241631"/>
            <a:chExt cx="6173152" cy="3616776"/>
          </a:xfrm>
        </p:grpSpPr>
        <p:sp>
          <p:nvSpPr>
            <p:cNvPr id="647" name="Google Shape;64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lt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0216">
                <a:alpha val="418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34"/>
          <p:cNvSpPr txBox="1">
            <a:spLocks noGrp="1"/>
          </p:cNvSpPr>
          <p:nvPr>
            <p:ph type="body" idx="4294967295"/>
          </p:nvPr>
        </p:nvSpPr>
        <p:spPr>
          <a:xfrm>
            <a:off x="1334450" y="784050"/>
            <a:ext cx="2704150" cy="357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#Implementation</a:t>
            </a:r>
            <a:endParaRPr sz="360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" name="GRS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495800" y="1352550"/>
            <a:ext cx="3623734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658" name="Google Shape;65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473663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thanks!</a:t>
            </a:r>
            <a:endParaRPr sz="12000"/>
          </a:p>
        </p:txBody>
      </p:sp>
      <p:sp>
        <p:nvSpPr>
          <p:cNvPr id="659" name="Google Shape;65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3113631"/>
            <a:ext cx="4108800" cy="5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660" name="Google Shape;660;p35"/>
          <p:cNvSpPr/>
          <p:nvPr/>
        </p:nvSpPr>
        <p:spPr>
          <a:xfrm>
            <a:off x="5481876" y="1103550"/>
            <a:ext cx="2569661" cy="233738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#trident</a:t>
            </a:r>
            <a:r>
              <a:rPr lang="en" sz="2400" dirty="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/>
            </a:r>
            <a:br>
              <a:rPr lang="en" sz="2400" dirty="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</a:br>
            <a:r>
              <a:rPr lang="en" sz="2400" dirty="0" smtClean="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tridentgpkp@gmail.com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body" idx="1"/>
          </p:nvPr>
        </p:nvSpPr>
        <p:spPr>
          <a:xfrm>
            <a:off x="1295400" y="209550"/>
            <a:ext cx="5562600" cy="46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 on 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1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“ONLINE BUS TRACKING SYSTEM USING GPS”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  <a:b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200" dirty="0" smtClean="0">
              <a:solidFill>
                <a:srgbClr val="CCEC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ADNAN </a:t>
            </a: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SHEIKH </a:t>
            </a: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                 ROLL </a:t>
            </a: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NO- 74 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 SOHAM JAGTAP                  ROLL </a:t>
            </a: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NO- 70 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ADITYA </a:t>
            </a: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MARNE                  </a:t>
            </a: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ROLL NO- 72 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 VIVEK POTDAR                   ROLL </a:t>
            </a: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NO- 73 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VIPUL </a:t>
            </a: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KATALE                    </a:t>
            </a: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ROLL NO- 56 </a:t>
            </a: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1200" dirty="0" smtClean="0">
              <a:solidFill>
                <a:srgbClr val="CCEC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 Prof. SANKET PAWAR </a:t>
            </a: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200" dirty="0" smtClean="0">
              <a:solidFill>
                <a:srgbClr val="CCEC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 BHARATI VIDYAPEETH’S </a:t>
            </a:r>
            <a:endParaRPr lang="en-US" sz="1200" dirty="0" smtClean="0">
              <a:solidFill>
                <a:srgbClr val="CCEC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COLLEGE </a:t>
            </a: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OF ENGINEERING LAVALE, PUNE PIN-412115 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SAVITRIBAI PHULE PUNE UNIVERSITY 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rgbClr val="CCECFF"/>
                </a:solidFill>
                <a:latin typeface="Times New Roman" pitchFamily="18" charset="0"/>
                <a:cs typeface="Times New Roman" pitchFamily="18" charset="0"/>
              </a:rPr>
              <a:t>YEAR 2021-22 </a:t>
            </a:r>
            <a:endParaRPr>
              <a:solidFill>
                <a:srgbClr val="CCECFF"/>
              </a:solidFill>
            </a:endParaRPr>
          </a:p>
        </p:txBody>
      </p:sp>
      <p:sp>
        <p:nvSpPr>
          <p:cNvPr id="382" name="Google Shape;382;p1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819151"/>
            <a:ext cx="1447800" cy="6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ctrTitle"/>
          </p:nvPr>
        </p:nvSpPr>
        <p:spPr>
          <a:xfrm>
            <a:off x="1371600" y="2876550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85000"/>
                  </a:schemeClr>
                </a:solidFill>
              </a:rPr>
              <a:t>#Grievance Redressal</a:t>
            </a:r>
            <a:br>
              <a:rPr lang="en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en" dirty="0" smtClean="0">
                <a:solidFill>
                  <a:schemeClr val="tx1">
                    <a:lumMod val="85000"/>
                  </a:schemeClr>
                </a:solidFill>
              </a:rPr>
              <a:t>system for institute </a:t>
            </a:r>
            <a:endParaRPr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524000" y="89535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#Introduction 	</a:t>
            </a: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219200" y="1885950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Overview of Project </a:t>
            </a:r>
          </a:p>
          <a:p>
            <a:r>
              <a:rPr lang="en-US" dirty="0" smtClean="0"/>
              <a:t>Objectives of Project </a:t>
            </a:r>
          </a:p>
          <a:p>
            <a:r>
              <a:rPr lang="en-US" dirty="0" smtClean="0"/>
              <a:t>Project Features </a:t>
            </a:r>
          </a:p>
          <a:p>
            <a:endParaRPr lang="en-US" dirty="0" smtClean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#Need of Proposed System 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Study of Existing System </a:t>
            </a:r>
          </a:p>
          <a:p>
            <a:r>
              <a:rPr lang="en-US" dirty="0" smtClean="0"/>
              <a:t>Proposed System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2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#Functionality of Proposed System </a:t>
            </a:r>
            <a:r>
              <a:rPr lang="en-US" dirty="0" smtClean="0"/>
              <a:t>	</a:t>
            </a:r>
          </a:p>
        </p:txBody>
      </p:sp>
      <p:sp>
        <p:nvSpPr>
          <p:cNvPr id="769" name="Google Shape;769;p4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770" name="Google Shape;770;p42"/>
          <p:cNvSpPr/>
          <p:nvPr/>
        </p:nvSpPr>
        <p:spPr>
          <a:xfrm>
            <a:off x="1321073" y="1557800"/>
            <a:ext cx="3171900" cy="1400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800" b="1" dirty="0" smtClean="0">
              <a:solidFill>
                <a:schemeClr val="tx1">
                  <a:lumMod val="85000"/>
                </a:schemeClr>
              </a:solidFill>
              <a:latin typeface="Britannic Bold" pitchFamily="34" charset="0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tx1">
                    <a:lumMod val="85000"/>
                  </a:schemeClr>
                </a:solidFill>
                <a:latin typeface="Britannic Bold" pitchFamily="34" charset="0"/>
                <a:ea typeface="Saira Semi Condensed"/>
                <a:cs typeface="Saira Semi Condensed"/>
                <a:sym typeface="Saira Semi Condensed"/>
              </a:rPr>
              <a:t>scope</a:t>
            </a:r>
            <a:endParaRPr sz="2800" b="1">
              <a:solidFill>
                <a:schemeClr val="tx1">
                  <a:lumMod val="85000"/>
                </a:schemeClr>
              </a:solidFill>
              <a:latin typeface="Britannic Bold" pitchFamily="34" charset="0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71" name="Google Shape;771;p42"/>
          <p:cNvSpPr/>
          <p:nvPr/>
        </p:nvSpPr>
        <p:spPr>
          <a:xfrm>
            <a:off x="4651086" y="1557800"/>
            <a:ext cx="3171900" cy="1400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lvl="0" algn="r">
              <a:buClr>
                <a:schemeClr val="dk1"/>
              </a:buClr>
              <a:buSzPts val="1100"/>
            </a:pPr>
            <a:endParaRPr lang="en-US" sz="2400" b="1" dirty="0" smtClean="0">
              <a:solidFill>
                <a:schemeClr val="dk1"/>
              </a:solidFill>
              <a:latin typeface="Britannic Bold" pitchFamily="34" charset="0"/>
              <a:ea typeface="Saira Semi Condensed"/>
              <a:cs typeface="Saira Semi Condensed"/>
              <a:sym typeface="Saira Semi Condensed"/>
            </a:endParaRPr>
          </a:p>
          <a:p>
            <a:pPr lvl="0" algn="r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  <a:latin typeface="Britannic Bold" pitchFamily="34" charset="0"/>
                <a:ea typeface="Saira Semi Condensed"/>
                <a:cs typeface="Saira Semi Condensed"/>
                <a:sym typeface="Saira Semi Condensed"/>
              </a:rPr>
              <a:t>Power</a:t>
            </a:r>
            <a:r>
              <a:rPr lang="en-US" sz="2400" b="1" dirty="0" smtClean="0">
                <a:solidFill>
                  <a:schemeClr val="dk1"/>
                </a:solidFill>
                <a:latin typeface="Britannic Bold" pitchFamily="34" charset="0"/>
                <a:ea typeface="Saira Semi Condensed"/>
                <a:cs typeface="Saira Semi Condensed"/>
                <a:sym typeface="Saira Semi Condensed"/>
              </a:rPr>
              <a:t>       </a:t>
            </a:r>
            <a:r>
              <a:rPr lang="en-US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	</a:t>
            </a:r>
          </a:p>
        </p:txBody>
      </p:sp>
      <p:sp>
        <p:nvSpPr>
          <p:cNvPr id="772" name="Google Shape;772;p42"/>
          <p:cNvSpPr/>
          <p:nvPr/>
        </p:nvSpPr>
        <p:spPr>
          <a:xfrm>
            <a:off x="1321073" y="3111794"/>
            <a:ext cx="3171900" cy="1400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Britannic Bold" pitchFamily="34" charset="0"/>
                <a:ea typeface="Saira Semi Condensed"/>
                <a:cs typeface="Saira Semi Condensed"/>
                <a:sym typeface="Saira Semi Condensed"/>
              </a:rPr>
              <a:t>Purpose </a:t>
            </a:r>
            <a:r>
              <a:rPr lang="en-US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	</a:t>
            </a:r>
          </a:p>
        </p:txBody>
      </p:sp>
      <p:sp>
        <p:nvSpPr>
          <p:cNvPr id="773" name="Google Shape;773;p42"/>
          <p:cNvSpPr/>
          <p:nvPr/>
        </p:nvSpPr>
        <p:spPr>
          <a:xfrm>
            <a:off x="4651086" y="3111794"/>
            <a:ext cx="3171900" cy="14004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endParaRPr lang="en-US" sz="2800" b="1" dirty="0" smtClean="0">
              <a:solidFill>
                <a:schemeClr val="tx1">
                  <a:lumMod val="85000"/>
                </a:schemeClr>
              </a:solidFill>
              <a:latin typeface="Britannic Bold" pitchFamily="34" charset="0"/>
            </a:endParaRPr>
          </a:p>
          <a:p>
            <a:endParaRPr lang="en-US" sz="2800" b="1" dirty="0" smtClean="0">
              <a:solidFill>
                <a:schemeClr val="tx1">
                  <a:lumMod val="85000"/>
                </a:schemeClr>
              </a:solidFill>
              <a:latin typeface="Britannic Bold" pitchFamily="34" charset="0"/>
            </a:endParaRPr>
          </a:p>
          <a:p>
            <a:endParaRPr lang="en-US" sz="2800" b="1" dirty="0" smtClean="0">
              <a:solidFill>
                <a:schemeClr val="tx1">
                  <a:lumMod val="85000"/>
                </a:schemeClr>
              </a:solidFill>
              <a:latin typeface="Britannic Bold" pitchFamily="34" charset="0"/>
            </a:endParaRPr>
          </a:p>
          <a:p>
            <a:endParaRPr lang="en-US" sz="2800" b="1" dirty="0" smtClean="0">
              <a:solidFill>
                <a:schemeClr val="tx1">
                  <a:lumMod val="85000"/>
                </a:schemeClr>
              </a:solidFill>
              <a:latin typeface="Britannic Bold" pitchFamily="34" charset="0"/>
            </a:endParaRPr>
          </a:p>
          <a:p>
            <a:r>
              <a:rPr lang="en-US" sz="2800" b="1" dirty="0" smtClean="0">
                <a:solidFill>
                  <a:schemeClr val="tx1">
                    <a:lumMod val="85000"/>
                  </a:schemeClr>
                </a:solidFill>
                <a:latin typeface="Britannic Bold" pitchFamily="34" charset="0"/>
              </a:rPr>
              <a:t>Functions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smtClean="0"/>
              <a:t>	</a:t>
            </a:r>
          </a:p>
        </p:txBody>
      </p:sp>
      <p:sp>
        <p:nvSpPr>
          <p:cNvPr id="774" name="Google Shape;774;p42"/>
          <p:cNvSpPr/>
          <p:nvPr/>
        </p:nvSpPr>
        <p:spPr>
          <a:xfrm>
            <a:off x="3428450" y="1889178"/>
            <a:ext cx="2136000" cy="2136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2"/>
          <p:cNvSpPr/>
          <p:nvPr/>
        </p:nvSpPr>
        <p:spPr>
          <a:xfrm rot="5400000">
            <a:off x="3582436" y="1889178"/>
            <a:ext cx="2136000" cy="2136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2"/>
          <p:cNvSpPr/>
          <p:nvPr/>
        </p:nvSpPr>
        <p:spPr>
          <a:xfrm rot="10800000">
            <a:off x="3582436" y="2044364"/>
            <a:ext cx="2136000" cy="2136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2"/>
          <p:cNvSpPr/>
          <p:nvPr/>
        </p:nvSpPr>
        <p:spPr>
          <a:xfrm rot="-5400000">
            <a:off x="3428450" y="2044364"/>
            <a:ext cx="2136000" cy="2136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2"/>
          <p:cNvSpPr/>
          <p:nvPr/>
        </p:nvSpPr>
        <p:spPr>
          <a:xfrm>
            <a:off x="3996408" y="2334730"/>
            <a:ext cx="201940" cy="41587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ebas Neue"/>
              </a:rPr>
              <a:t>S</a:t>
            </a:r>
          </a:p>
        </p:txBody>
      </p:sp>
      <p:sp>
        <p:nvSpPr>
          <p:cNvPr id="779" name="Google Shape;779;p42"/>
          <p:cNvSpPr/>
          <p:nvPr/>
        </p:nvSpPr>
        <p:spPr>
          <a:xfrm>
            <a:off x="4893914" y="2341551"/>
            <a:ext cx="312735" cy="40496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dk1"/>
                </a:solidFill>
                <a:latin typeface="Bebas Neue"/>
              </a:rPr>
              <a:t>p</a:t>
            </a:r>
            <a:endParaRPr b="1" i="0">
              <a:ln>
                <a:noFill/>
              </a:ln>
              <a:solidFill>
                <a:schemeClr val="dk1"/>
              </a:solidFill>
              <a:latin typeface="Bebas Neue"/>
            </a:endParaRPr>
          </a:p>
        </p:txBody>
      </p:sp>
      <p:sp>
        <p:nvSpPr>
          <p:cNvPr id="780" name="Google Shape;780;p42"/>
          <p:cNvSpPr/>
          <p:nvPr/>
        </p:nvSpPr>
        <p:spPr>
          <a:xfrm>
            <a:off x="3965844" y="3312434"/>
            <a:ext cx="205215" cy="41587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dk1"/>
                </a:solidFill>
                <a:latin typeface="Bebas Neue"/>
              </a:rPr>
              <a:t>p</a:t>
            </a:r>
            <a:endParaRPr b="1" i="0">
              <a:ln>
                <a:noFill/>
              </a:ln>
              <a:solidFill>
                <a:schemeClr val="dk1"/>
              </a:solidFill>
              <a:latin typeface="Bebas Neue"/>
            </a:endParaRPr>
          </a:p>
        </p:txBody>
      </p:sp>
      <p:sp>
        <p:nvSpPr>
          <p:cNvPr id="781" name="Google Shape;781;p42"/>
          <p:cNvSpPr/>
          <p:nvPr/>
        </p:nvSpPr>
        <p:spPr>
          <a:xfrm>
            <a:off x="4994885" y="3319256"/>
            <a:ext cx="208490" cy="40496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dk1"/>
                </a:solidFill>
                <a:latin typeface="Bebas Neue"/>
              </a:rPr>
              <a:t>f</a:t>
            </a:r>
            <a:endParaRPr b="1" i="0">
              <a:ln>
                <a:noFill/>
              </a:ln>
              <a:solidFill>
                <a:schemeClr val="dk1"/>
              </a:solidFill>
              <a:latin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v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Processor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Speed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 Ram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Hard Disk Capacity 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Network  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Anti Virus     </a:t>
            </a:r>
          </a:p>
        </p:txBody>
      </p:sp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1295400" y="74295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#Requirements Analysis 	</a:t>
            </a:r>
          </a:p>
        </p:txBody>
      </p:sp>
      <p:sp>
        <p:nvSpPr>
          <p:cNvPr id="437" name="Google Shape;437;p20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marL="0" lv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Font typeface="Wingdings" pitchFamily="2" charset="2"/>
              <a:buChar char="v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Operating System  </a:t>
            </a:r>
          </a:p>
          <a:p>
            <a:pPr marL="0" lvl="0" indent="0">
              <a:buFont typeface="Wingdings" pitchFamily="2" charset="2"/>
              <a:buChar char="v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Front End</a:t>
            </a:r>
          </a:p>
          <a:p>
            <a:pPr marL="0" lvl="0" indent="0">
              <a:buFont typeface="Wingdings" pitchFamily="2" charset="2"/>
              <a:buChar char="v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Programming Language </a:t>
            </a:r>
          </a:p>
          <a:p>
            <a:pPr marL="0" lvl="0" indent="0">
              <a:buFont typeface="Wingdings" pitchFamily="2" charset="2"/>
              <a:buChar char="v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Database  </a:t>
            </a:r>
          </a:p>
          <a:p>
            <a:pPr marL="0" lvl="0" indent="0">
              <a:buFont typeface="Wingdings" pitchFamily="2" charset="2"/>
              <a:buChar char="v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IDE       </a:t>
            </a:r>
            <a:r>
              <a:rPr lang="en-US" b="1" i="1" dirty="0" smtClean="0"/>
              <a:t> 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 smtClean="0"/>
              <a:t>.</a:t>
            </a:r>
            <a:endParaRPr/>
          </a:p>
        </p:txBody>
      </p:sp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 txBox="1">
            <a:spLocks noGrp="1"/>
          </p:cNvSpPr>
          <p:nvPr>
            <p:ph type="title"/>
          </p:nvPr>
        </p:nvSpPr>
        <p:spPr>
          <a:xfrm>
            <a:off x="1371600" y="742950"/>
            <a:ext cx="3804300" cy="113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b="1" dirty="0" smtClean="0"/>
              <a:t>#REQUIREMENT SPECIFICATION</a:t>
            </a:r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body" idx="1"/>
          </p:nvPr>
        </p:nvSpPr>
        <p:spPr>
          <a:xfrm>
            <a:off x="1334450" y="2274975"/>
            <a:ext cx="3804300" cy="18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Economical Feasibility </a:t>
            </a:r>
          </a:p>
          <a:p>
            <a:r>
              <a:rPr lang="en-US" dirty="0" smtClean="0"/>
              <a:t>Technical Feasibility </a:t>
            </a:r>
          </a:p>
          <a:p>
            <a:r>
              <a:rPr lang="en-US" dirty="0" smtClean="0"/>
              <a:t>Operational Feasibility</a:t>
            </a:r>
          </a:p>
          <a:p>
            <a:r>
              <a:rPr lang="en-US" dirty="0" smtClean="0"/>
              <a:t>Legal feasibility </a:t>
            </a:r>
          </a:p>
          <a:p>
            <a:r>
              <a:rPr lang="en-US" dirty="0" smtClean="0"/>
              <a:t>Schedule feasibility 	</a:t>
            </a:r>
          </a:p>
        </p:txBody>
      </p:sp>
      <p:pic>
        <p:nvPicPr>
          <p:cNvPr id="454" name="Google Shape;454;p22"/>
          <p:cNvPicPr preferRelativeResize="0"/>
          <p:nvPr/>
        </p:nvPicPr>
        <p:blipFill rotWithShape="1">
          <a:blip r:embed="rId3">
            <a:alphaModFix/>
          </a:blip>
          <a:srcRect l="21798" t="15004" r="-11540" b="13202"/>
          <a:stretch/>
        </p:blipFill>
        <p:spPr>
          <a:xfrm rot="805688">
            <a:off x="5108417" y="501394"/>
            <a:ext cx="3887168" cy="3887168"/>
          </a:xfrm>
          <a:prstGeom prst="triangle">
            <a:avLst>
              <a:gd name="adj" fmla="val 36600"/>
            </a:avLst>
          </a:prstGeom>
          <a:noFill/>
          <a:ln>
            <a:noFill/>
          </a:ln>
        </p:spPr>
      </p:pic>
      <p:sp>
        <p:nvSpPr>
          <p:cNvPr id="455" name="Google Shape;455;p2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#Tools and technology used 	</a:t>
            </a:r>
          </a:p>
        </p:txBody>
      </p:sp>
      <p:sp>
        <p:nvSpPr>
          <p:cNvPr id="571" name="Google Shape;571;p2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573" name="Google Shape;573;p29"/>
          <p:cNvSpPr/>
          <p:nvPr/>
        </p:nvSpPr>
        <p:spPr>
          <a:xfrm>
            <a:off x="5838300" y="1809750"/>
            <a:ext cx="3305700" cy="492384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   JS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576" name="Google Shape;576;p29"/>
          <p:cNvSpPr/>
          <p:nvPr/>
        </p:nvSpPr>
        <p:spPr>
          <a:xfrm>
            <a:off x="0" y="1802200"/>
            <a:ext cx="3546900" cy="49238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HTML </a:t>
            </a:r>
          </a:p>
        </p:txBody>
      </p:sp>
      <p:sp>
        <p:nvSpPr>
          <p:cNvPr id="579" name="Google Shape;579;p29"/>
          <p:cNvSpPr/>
          <p:nvPr/>
        </p:nvSpPr>
        <p:spPr>
          <a:xfrm>
            <a:off x="2944204" y="1802043"/>
            <a:ext cx="3305700" cy="492384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CSS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13" name="Google Shape;576;p29"/>
          <p:cNvSpPr/>
          <p:nvPr/>
        </p:nvSpPr>
        <p:spPr>
          <a:xfrm>
            <a:off x="1524000" y="3028950"/>
            <a:ext cx="3546900" cy="49238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Python </a:t>
            </a:r>
          </a:p>
        </p:txBody>
      </p:sp>
      <p:sp>
        <p:nvSpPr>
          <p:cNvPr id="14" name="Google Shape;573;p29"/>
          <p:cNvSpPr/>
          <p:nvPr/>
        </p:nvSpPr>
        <p:spPr>
          <a:xfrm>
            <a:off x="4800600" y="3028950"/>
            <a:ext cx="3305700" cy="492384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Firebase </a:t>
            </a:r>
          </a:p>
          <a:p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113</Words>
  <PresentationFormat>On-screen Show (16:9)</PresentationFormat>
  <Paragraphs>96</Paragraphs>
  <Slides>13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Bebas Neue</vt:lpstr>
      <vt:lpstr>Times New Roman</vt:lpstr>
      <vt:lpstr>Saira SemiCondensed Light</vt:lpstr>
      <vt:lpstr>Saira Semi Condensed</vt:lpstr>
      <vt:lpstr>Britannic Bold</vt:lpstr>
      <vt:lpstr>Wingdings</vt:lpstr>
      <vt:lpstr>Calibri</vt:lpstr>
      <vt:lpstr>Dardanius template</vt:lpstr>
      <vt:lpstr>welcome</vt:lpstr>
      <vt:lpstr>Slide 2</vt:lpstr>
      <vt:lpstr>#Grievance Redressal system for institute </vt:lpstr>
      <vt:lpstr>#Introduction  </vt:lpstr>
      <vt:lpstr>#Need of Proposed System  </vt:lpstr>
      <vt:lpstr>#Functionality of Proposed System  </vt:lpstr>
      <vt:lpstr>#Requirements Analysis  </vt:lpstr>
      <vt:lpstr>#REQUIREMENT SPECIFICATION</vt:lpstr>
      <vt:lpstr>#Tools and technology used  </vt:lpstr>
      <vt:lpstr>#Pros and Cons</vt:lpstr>
      <vt:lpstr>Slide 11</vt:lpstr>
      <vt:lpstr>Slide 12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Soham V Jagtap</dc:creator>
  <cp:lastModifiedBy>soham vishnu jagtap</cp:lastModifiedBy>
  <cp:revision>15</cp:revision>
  <dcterms:modified xsi:type="dcterms:W3CDTF">2022-05-18T13:09:00Z</dcterms:modified>
</cp:coreProperties>
</file>