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4" r:id="rId18"/>
    <p:sldId id="273" r:id="rId19"/>
    <p:sldId id="268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883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1697" y="1871132"/>
            <a:ext cx="6813894" cy="1515533"/>
          </a:xfrm>
        </p:spPr>
        <p:txBody>
          <a:bodyPr anchor="b">
            <a:noAutofit/>
          </a:bodyPr>
          <a:lstStyle>
            <a:lvl1pPr algn="ctr">
              <a:defRPr sz="53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1697" y="3657597"/>
            <a:ext cx="6813894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1154" y="5037663"/>
            <a:ext cx="897233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1696" y="5037663"/>
            <a:ext cx="5213277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4568" y="5037663"/>
            <a:ext cx="55102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1698" y="3522131"/>
            <a:ext cx="681389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34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4815415"/>
            <a:ext cx="9607163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156" y="1041400"/>
            <a:ext cx="10103340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4" y="5382153"/>
            <a:ext cx="9607163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528" y="982132"/>
            <a:ext cx="9590234" cy="2954868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528" y="4343400"/>
            <a:ext cx="9590234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45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370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376" y="3352800"/>
            <a:ext cx="8836900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9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343400"/>
            <a:ext cx="9607163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97507" y="282787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5806" y="4140199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531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5" y="3308581"/>
            <a:ext cx="9607165" cy="1468800"/>
          </a:xfrm>
        </p:spPr>
        <p:txBody>
          <a:bodyPr anchor="b">
            <a:normAutofit/>
          </a:bodyPr>
          <a:lstStyle>
            <a:lvl1pPr algn="l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777381"/>
            <a:ext cx="9607165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56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982132"/>
            <a:ext cx="9293977" cy="2243668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9312"/>
            <a:ext cx="9607165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4529667"/>
            <a:ext cx="9607165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1789" y="8799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7507" y="2599261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59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4" y="982132"/>
            <a:ext cx="9607163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064" y="3630168"/>
            <a:ext cx="9607165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4470400"/>
            <a:ext cx="9607167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5806" y="3429000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3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9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7013" y="982132"/>
            <a:ext cx="1890403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061" y="982132"/>
            <a:ext cx="7431089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1582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996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1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4544" y="1752606"/>
            <a:ext cx="8156563" cy="1822514"/>
          </a:xfrm>
        </p:spPr>
        <p:txBody>
          <a:bodyPr anchor="b">
            <a:normAutofit/>
          </a:bodyPr>
          <a:lstStyle>
            <a:lvl1pPr algn="ctr">
              <a:defRPr sz="43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4542" y="3846052"/>
            <a:ext cx="8156565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3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199" y="3710585"/>
            <a:ext cx="816125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05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110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9734" y="2560320"/>
            <a:ext cx="4717075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9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3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063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9062" y="2658533"/>
            <a:ext cx="4717075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9062" y="3243263"/>
            <a:ext cx="4717075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5806" y="2421466"/>
            <a:ext cx="940484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47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74" y="1388534"/>
            <a:ext cx="371748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7257" y="982132"/>
            <a:ext cx="5468042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474" y="3031065"/>
            <a:ext cx="3717487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5805" y="2912533"/>
            <a:ext cx="35135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25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061" y="1883832"/>
            <a:ext cx="6240191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2724" y="1041400"/>
            <a:ext cx="3062549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061" y="3255432"/>
            <a:ext cx="624019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3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5651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065" y="982133"/>
            <a:ext cx="95986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064" y="2556932"/>
            <a:ext cx="95986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241" y="5969000"/>
            <a:ext cx="15997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064" y="5969000"/>
            <a:ext cx="73039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1205" y="5969000"/>
            <a:ext cx="542556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063" rtl="0" eaLnBrk="1" latinLnBrk="0" hangingPunct="1">
        <a:spcBef>
          <a:spcPct val="0"/>
        </a:spcBef>
        <a:buNone/>
        <a:defRPr sz="439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3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9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799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487341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solidFill>
                <a:srgbClr val="002060"/>
              </a:solidFill>
            </a:endParaRPr>
          </a:p>
          <a:p>
            <a:pPr>
              <a:defRPr sz="4400" b="1">
                <a:solidFill>
                  <a:srgbClr val="FFFFFF"/>
                </a:solidFill>
              </a:defRPr>
            </a:pPr>
            <a:r>
              <a:rPr dirty="0">
                <a:solidFill>
                  <a:srgbClr val="002060"/>
                </a:solidFill>
              </a:rPr>
              <a:t>Sports Team Entry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2812245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dirty="0">
                <a:solidFill>
                  <a:schemeClr val="bg2">
                    <a:lumMod val="10000"/>
                  </a:schemeClr>
                </a:solidFill>
              </a:rPr>
              <a:t>By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:</a:t>
            </a: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dirty="0">
                <a:solidFill>
                  <a:schemeClr val="bg2">
                    <a:lumMod val="10000"/>
                  </a:schemeClr>
                </a:solidFill>
              </a:rPr>
              <a:t> Soham R. Kharge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defRPr sz="2800">
                <a:solidFill>
                  <a:srgbClr val="FFFFFF"/>
                </a:solidFill>
              </a:defRPr>
            </a:pPr>
            <a:r>
              <a:rPr dirty="0">
                <a:solidFill>
                  <a:schemeClr val="bg2">
                    <a:lumMod val="10000"/>
                  </a:schemeClr>
                </a:solidFill>
              </a:rPr>
              <a:t> Umesh R. Sable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Sample SQL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/>
            </a:pPr>
            <a:r>
              <a:t>CREATE TABLE team_members (...)</a:t>
            </a:r>
          </a:p>
          <a:p>
            <a:pPr>
              <a:defRPr sz="2400"/>
            </a:pPr>
            <a:r>
              <a:t>CREATE TABLE panel_selection (...)</a:t>
            </a:r>
          </a:p>
          <a:p>
            <a:pPr>
              <a:defRPr sz="2400"/>
            </a:pPr>
            <a:r>
              <a:t>Ensure MySQL server and tables are set up before running.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Setup &amp; Execution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459332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dirty="0"/>
          </a:p>
          <a:p>
            <a:pPr marL="457200" indent="-457200">
              <a:buFont typeface="+mj-lt"/>
              <a:buAutoNum type="arabicPeriod"/>
              <a:defRPr sz="2400"/>
            </a:pPr>
            <a:r>
              <a:rPr dirty="0"/>
              <a:t>Ensure MySQL database '</a:t>
            </a:r>
            <a:r>
              <a:rPr dirty="0" err="1"/>
              <a:t>sportsdb</a:t>
            </a:r>
            <a:r>
              <a:rPr dirty="0"/>
              <a:t>' is available.</a:t>
            </a:r>
          </a:p>
          <a:p>
            <a:pPr marL="457200" indent="-457200">
              <a:buFont typeface="+mj-lt"/>
              <a:buAutoNum type="arabicPeriod"/>
              <a:defRPr sz="2400"/>
            </a:pPr>
            <a:r>
              <a:rPr dirty="0"/>
              <a:t>Run SportsTeamGUI.java for GUI interface.</a:t>
            </a:r>
          </a:p>
          <a:p>
            <a:pPr marL="457200" indent="-457200">
              <a:buFont typeface="+mj-lt"/>
              <a:buAutoNum type="arabicPeriod"/>
              <a:defRPr sz="2400"/>
            </a:pPr>
            <a:r>
              <a:rPr dirty="0"/>
              <a:t>Use mysql-connector-j-9.3.0.jar in </a:t>
            </a:r>
            <a:r>
              <a:rPr dirty="0" err="1"/>
              <a:t>classpath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Future Enhancements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208349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Input validation for form fields.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Better error messages and handling.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Add user login and role-based access.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Search, filter, and sort player data.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Package project as executable JAR.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GUI Snapshots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4526496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Input form for new player entry.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Panel selection and view.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Player data update interface.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Final team view in </a:t>
            </a:r>
            <a:r>
              <a:rPr dirty="0" err="1"/>
              <a:t>JTable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0707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Snapshot </a:t>
            </a:r>
          </a:p>
        </p:txBody>
      </p:sp>
      <p:pic>
        <p:nvPicPr>
          <p:cNvPr id="4" name="Picture 3" descr="snap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601200" cy="32168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0707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Snapshot </a:t>
            </a:r>
          </a:p>
        </p:txBody>
      </p:sp>
      <p:pic>
        <p:nvPicPr>
          <p:cNvPr id="4" name="Picture 3" descr="snapsho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601200" cy="40491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0707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Snapshot </a:t>
            </a:r>
          </a:p>
        </p:txBody>
      </p:sp>
      <p:pic>
        <p:nvPicPr>
          <p:cNvPr id="4" name="Picture 3" descr="snapsho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1"/>
            <a:ext cx="9601200" cy="48900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0707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Snapshot </a:t>
            </a:r>
          </a:p>
        </p:txBody>
      </p:sp>
      <p:pic>
        <p:nvPicPr>
          <p:cNvPr id="4" name="Picture 3" descr="snapshot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601200" cy="44229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0707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Snapshot </a:t>
            </a:r>
          </a:p>
        </p:txBody>
      </p:sp>
      <p:pic>
        <p:nvPicPr>
          <p:cNvPr id="4" name="Picture 3" descr="snapshot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6012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207076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rPr dirty="0"/>
              <a:t>Snapshot </a:t>
            </a:r>
          </a:p>
        </p:txBody>
      </p:sp>
      <p:pic>
        <p:nvPicPr>
          <p:cNvPr id="4" name="Picture 3" descr="snapsh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601200" cy="4403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86EC-E64B-9CA5-B1B9-8A3152DE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31F8A5-9644-3119-C706-4FE627F11AC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C98E6-9ADE-DB1D-22C5-6534EB2F5CE2}"/>
              </a:ext>
            </a:extLst>
          </p:cNvPr>
          <p:cNvSpPr txBox="1"/>
          <p:nvPr/>
        </p:nvSpPr>
        <p:spPr>
          <a:xfrm>
            <a:off x="457200" y="274320"/>
            <a:ext cx="138371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rPr lang="en-US" dirty="0"/>
              <a:t>INDEX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BD8840-B68F-AA58-DAD8-3AF76DEAAF8D}"/>
              </a:ext>
            </a:extLst>
          </p:cNvPr>
          <p:cNvSpPr txBox="1"/>
          <p:nvPr/>
        </p:nvSpPr>
        <p:spPr>
          <a:xfrm>
            <a:off x="914400" y="1371600"/>
            <a:ext cx="2652457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ACKNOWLEDGEMENT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TECHNOLOGIES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CONSOLE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APPLICATION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DATABASE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COMMEND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GUI SNAPSHOTS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37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Acknowledgement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570383"/>
            <a:ext cx="10744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dirty="0"/>
          </a:p>
          <a:p>
            <a:pPr algn="just">
              <a:defRPr sz="2400"/>
            </a:pPr>
            <a:r>
              <a:rPr dirty="0"/>
              <a:t>Gratitude to Kajal Moghe Mam for project guidance.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108356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Java application for managing sports team members.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Console and GUI-based interface using Java Swing.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MySQL used for backend data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Technologies Used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1463040"/>
            <a:ext cx="4553875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Java (JDK 21)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MySQL Database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JDBC (MySQL Connector/J 9.3.0)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Java Swing GUI Framework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IntelliJ IDEA 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Project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2817" y="1630017"/>
            <a:ext cx="7121821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SportsTeamManager.java – Console application logic.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SportsTeamGUI.java – GUI for team management.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Main.java – Entry point.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.xml and .</a:t>
            </a:r>
            <a:r>
              <a:rPr dirty="0" err="1"/>
              <a:t>iml</a:t>
            </a:r>
            <a:r>
              <a:rPr dirty="0"/>
              <a:t> files for IntelliJ setup and configuration.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Console Application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05268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Add/View/Update/Delete team members.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MySQL database interaction via JDBC.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Player data stored in '</a:t>
            </a:r>
            <a:r>
              <a:rPr dirty="0" err="1"/>
              <a:t>team_members</a:t>
            </a:r>
            <a:r>
              <a:rPr dirty="0"/>
              <a:t>' 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GUI Application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678816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Team Member Tab: Manage player info.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Panel Member Tab: Select and manage team panels.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Player Info Lookup: View player's selection status.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Error handling using </a:t>
            </a:r>
            <a:r>
              <a:rPr dirty="0" err="1"/>
              <a:t>JOptionPane</a:t>
            </a:r>
            <a:r>
              <a:rPr dirty="0"/>
              <a:t> dialogs.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66CC"/>
                </a:solidFill>
              </a:defRPr>
            </a:pPr>
            <a:r>
              <a:t>Database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54440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MySQL database '</a:t>
            </a:r>
            <a:r>
              <a:rPr dirty="0" err="1"/>
              <a:t>sportsdb</a:t>
            </a:r>
            <a:r>
              <a:rPr dirty="0"/>
              <a:t>'.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Tables: '</a:t>
            </a:r>
            <a:r>
              <a:rPr dirty="0" err="1"/>
              <a:t>team_members</a:t>
            </a:r>
            <a:r>
              <a:rPr dirty="0"/>
              <a:t>', '</a:t>
            </a:r>
            <a:r>
              <a:rPr dirty="0" err="1"/>
              <a:t>panel_selection</a:t>
            </a:r>
            <a:r>
              <a:rPr dirty="0"/>
              <a:t>'.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/>
            </a:pPr>
            <a:r>
              <a:rPr dirty="0"/>
              <a:t>JDBC connection: root/pass123 (default).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342</Words>
  <Application>Microsoft Office PowerPoint</Application>
  <PresentationFormat>Custom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SOHAM</dc:creator>
  <cp:keywords/>
  <dc:description>generated using python-pptx</dc:description>
  <cp:lastModifiedBy>Soham Kharge</cp:lastModifiedBy>
  <cp:revision>2</cp:revision>
  <dcterms:created xsi:type="dcterms:W3CDTF">2013-01-27T09:14:16Z</dcterms:created>
  <dcterms:modified xsi:type="dcterms:W3CDTF">2025-07-05T08:39:09Z</dcterms:modified>
  <cp:category/>
</cp:coreProperties>
</file>