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 Diet Log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 Project for Tracking Food Intake and Calories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Daily Diet Log Analyzer helps individuals monitor their food intake and calorie consumption using Python. It automates the logging process and provides clear insights through analysis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Record meals with calories in a CSV log.</a:t>
            </a:r>
          </a:p>
          <a:p>
            <a:r>
              <a:t>2. Fetch calorie values from a food-calorie dataset.</a:t>
            </a:r>
          </a:p>
          <a:p>
            <a:r>
              <a:t>3. Analyze daily calorie totals.</a:t>
            </a:r>
          </a:p>
          <a:p>
            <a:r>
              <a:t>4. Visualize meal-wise and weekly trends using charts.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CSV-based calorie log</a:t>
            </a:r>
          </a:p>
          <a:p>
            <a:r>
              <a:t>• Pie chart of calorie share by meal type</a:t>
            </a:r>
          </a:p>
          <a:p>
            <a:r>
              <a:t>• Bar chart of weekly calorie trend</a:t>
            </a:r>
          </a:p>
          <a:p>
            <a:r>
              <a:t>• Insights into top calorie-rich foods consumed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combines real-world food data with Python analysis and visualization to help individuals track calories, understand eating patterns, and make healthier choices.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