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Enhanced Student Attendance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Tableau Version | Summary &amp; Highlights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Tableau Dashboard for student attendance analysis</a:t>
            </a:r>
          </a:p>
          <a:p>
            <a:r>
              <a:t>• 16 visual panels: attendance, class &amp; subject performance, teacher impact</a:t>
            </a:r>
          </a:p>
          <a:p>
            <a:r>
              <a:t>• Enhanced design: gradients, 3D charts, hover insights</a:t>
            </a:r>
          </a:p>
          <a:p>
            <a:r>
              <a:t>• Supports data-driven decisions for schools and educators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Attendance Rate: 85.09%</a:t>
            </a:r>
          </a:p>
          <a:p>
            <a:r>
              <a:t>• Total Students: 100 | Classes: 10</a:t>
            </a:r>
          </a:p>
          <a:p>
            <a:r>
              <a:t>• Students Needing Support: 11</a:t>
            </a:r>
          </a:p>
          <a:p>
            <a:r>
              <a:t>• Top Class: Class 03 (87.2%)</a:t>
            </a:r>
          </a:p>
          <a:p>
            <a:r>
              <a:t>• Top Subject: English (86.2%)</a:t>
            </a:r>
          </a:p>
          <a:p>
            <a:r>
              <a:t>• Best Day: Monday | Top Teachers: 84-86%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Advanced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Weekly Patterns &amp; Heatmaps</a:t>
            </a:r>
          </a:p>
          <a:p>
            <a:r>
              <a:t>• Monthly Improvement Trends</a:t>
            </a:r>
          </a:p>
          <a:p>
            <a:r>
              <a:t>• Grade-Level Success (1st–5th)</a:t>
            </a:r>
          </a:p>
          <a:p>
            <a:r>
              <a:t>• Performance Matrix: Semester-wise</a:t>
            </a:r>
          </a:p>
          <a:p>
            <a:r>
              <a:t>• KPI Summary Dashboard</a:t>
            </a:r>
          </a:p>
          <a:p>
            <a:r>
              <a:t>• Students Below 80%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Visual &amp; Interactive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3D donut charts with pull effects</a:t>
            </a:r>
          </a:p>
          <a:p>
            <a:r>
              <a:t>• Gradient bar &amp; scatter heatmaps</a:t>
            </a:r>
          </a:p>
          <a:p>
            <a:r>
              <a:t>• Hover tooltips for deep insights</a:t>
            </a:r>
          </a:p>
          <a:p>
            <a:r>
              <a:t>• Color-coded performance (Green/Yellow/Red)</a:t>
            </a:r>
          </a:p>
          <a:p>
            <a:r>
              <a:t>• Professional typography, spacing, and borders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Why This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Stunning, interactive, and informative</a:t>
            </a:r>
          </a:p>
          <a:p>
            <a:r>
              <a:t>• Helps educators act early on attendance issues</a:t>
            </a:r>
          </a:p>
          <a:p>
            <a:r>
              <a:t>• Encourages better planning and academic support</a:t>
            </a:r>
          </a:p>
          <a:p>
            <a:r>
              <a:t>• Built with scalability, clarity, and design excellence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