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72" r:id="rId4"/>
    <p:sldId id="274" r:id="rId5"/>
    <p:sldId id="275" r:id="rId6"/>
    <p:sldId id="273" r:id="rId7"/>
    <p:sldId id="276" r:id="rId8"/>
    <p:sldId id="283" r:id="rId9"/>
    <p:sldId id="278" r:id="rId10"/>
    <p:sldId id="284" r:id="rId11"/>
    <p:sldId id="285" r:id="rId12"/>
    <p:sldId id="286" r:id="rId13"/>
    <p:sldId id="287" r:id="rId14"/>
    <p:sldId id="277" r:id="rId15"/>
    <p:sldId id="279" r:id="rId16"/>
    <p:sldId id="280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6912D-C99E-4FCE-8750-1952F7D359B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CCE68D6-4354-4BBB-A6D0-71285C8B4920}">
      <dgm:prSet phldrT="[Text]"/>
      <dgm:spPr/>
      <dgm:t>
        <a:bodyPr/>
        <a:lstStyle/>
        <a:p>
          <a:r>
            <a:rPr lang="en-IN" b="1" dirty="0"/>
            <a:t>Grocery &amp; Staples</a:t>
          </a:r>
        </a:p>
      </dgm:t>
    </dgm:pt>
    <dgm:pt modelId="{29D85B67-6D8A-47E8-9A3D-B097560B5DE7}" type="parTrans" cxnId="{8187C5D8-D956-4125-B0C2-1718A96AA33D}">
      <dgm:prSet/>
      <dgm:spPr/>
      <dgm:t>
        <a:bodyPr/>
        <a:lstStyle/>
        <a:p>
          <a:endParaRPr lang="en-IN"/>
        </a:p>
      </dgm:t>
    </dgm:pt>
    <dgm:pt modelId="{B1231353-E303-4315-8BF7-11E3C8F181E6}" type="sibTrans" cxnId="{8187C5D8-D956-4125-B0C2-1718A96AA33D}">
      <dgm:prSet/>
      <dgm:spPr/>
      <dgm:t>
        <a:bodyPr/>
        <a:lstStyle/>
        <a:p>
          <a:endParaRPr lang="en-IN"/>
        </a:p>
      </dgm:t>
    </dgm:pt>
    <dgm:pt modelId="{88B60131-1F88-40CA-81BD-EF0857E3852A}">
      <dgm:prSet phldrT="[Text]"/>
      <dgm:spPr/>
      <dgm:t>
        <a:bodyPr/>
        <a:lstStyle/>
        <a:p>
          <a:r>
            <a:rPr lang="en-IN" dirty="0"/>
            <a:t>Home Care</a:t>
          </a:r>
        </a:p>
      </dgm:t>
    </dgm:pt>
    <dgm:pt modelId="{AEC4432D-407B-42F5-996A-9945E30AAAE4}" type="parTrans" cxnId="{7E7F3659-3146-402A-9357-F8CF0999706A}">
      <dgm:prSet/>
      <dgm:spPr/>
      <dgm:t>
        <a:bodyPr/>
        <a:lstStyle/>
        <a:p>
          <a:endParaRPr lang="en-IN"/>
        </a:p>
      </dgm:t>
    </dgm:pt>
    <dgm:pt modelId="{39824329-E2C8-4916-9B25-B47BD5A3B072}" type="sibTrans" cxnId="{7E7F3659-3146-402A-9357-F8CF0999706A}">
      <dgm:prSet/>
      <dgm:spPr/>
      <dgm:t>
        <a:bodyPr/>
        <a:lstStyle/>
        <a:p>
          <a:endParaRPr lang="en-IN"/>
        </a:p>
      </dgm:t>
    </dgm:pt>
    <dgm:pt modelId="{76EA2922-F4F4-4409-9269-5107546E243A}">
      <dgm:prSet phldrT="[Text]"/>
      <dgm:spPr/>
      <dgm:t>
        <a:bodyPr/>
        <a:lstStyle/>
        <a:p>
          <a:r>
            <a:rPr lang="en-IN" dirty="0"/>
            <a:t>Personal Care</a:t>
          </a:r>
        </a:p>
      </dgm:t>
    </dgm:pt>
    <dgm:pt modelId="{15B4905F-AF52-4E9E-B76C-6E7AD51BE537}" type="parTrans" cxnId="{DFC43CB8-FFF1-4CD5-ABF1-7E58C89C8CA0}">
      <dgm:prSet/>
      <dgm:spPr/>
      <dgm:t>
        <a:bodyPr/>
        <a:lstStyle/>
        <a:p>
          <a:endParaRPr lang="en-IN"/>
        </a:p>
      </dgm:t>
    </dgm:pt>
    <dgm:pt modelId="{EBBA2B18-EC3F-49CB-8EE8-CB3B6112E7C9}" type="sibTrans" cxnId="{DFC43CB8-FFF1-4CD5-ABF1-7E58C89C8CA0}">
      <dgm:prSet/>
      <dgm:spPr/>
      <dgm:t>
        <a:bodyPr/>
        <a:lstStyle/>
        <a:p>
          <a:endParaRPr lang="en-IN"/>
        </a:p>
      </dgm:t>
    </dgm:pt>
    <dgm:pt modelId="{CDC51FB8-497D-451E-8231-691D7AC438A5}">
      <dgm:prSet/>
      <dgm:spPr/>
      <dgm:t>
        <a:bodyPr/>
        <a:lstStyle/>
        <a:p>
          <a:r>
            <a:rPr lang="en-US" dirty="0" err="1"/>
            <a:t>Atliq_Body_Milk_Nourishing_Lotion</a:t>
          </a:r>
          <a:r>
            <a:rPr lang="en-US" dirty="0"/>
            <a:t> (120ML)</a:t>
          </a:r>
          <a:endParaRPr lang="en-IN" dirty="0"/>
        </a:p>
      </dgm:t>
    </dgm:pt>
    <dgm:pt modelId="{6DCBFE96-DCA1-4FBB-AB9D-8CB66F5859F1}" type="parTrans" cxnId="{60ED0197-3000-43EC-B871-A12549BC84FC}">
      <dgm:prSet/>
      <dgm:spPr/>
      <dgm:t>
        <a:bodyPr/>
        <a:lstStyle/>
        <a:p>
          <a:endParaRPr lang="en-IN"/>
        </a:p>
      </dgm:t>
    </dgm:pt>
    <dgm:pt modelId="{71686EED-26FC-4404-A595-95E8C45AAC27}" type="sibTrans" cxnId="{60ED0197-3000-43EC-B871-A12549BC84FC}">
      <dgm:prSet/>
      <dgm:spPr/>
      <dgm:t>
        <a:bodyPr/>
        <a:lstStyle/>
        <a:p>
          <a:endParaRPr lang="en-IN"/>
        </a:p>
      </dgm:t>
    </dgm:pt>
    <dgm:pt modelId="{A077458F-2810-4864-81C9-27C4D13986CD}">
      <dgm:prSet/>
      <dgm:spPr/>
      <dgm:t>
        <a:bodyPr/>
        <a:lstStyle/>
        <a:p>
          <a:r>
            <a:rPr lang="en-IN"/>
            <a:t>Atliq_Masoor_Dal (1KG)</a:t>
          </a:r>
        </a:p>
      </dgm:t>
    </dgm:pt>
    <dgm:pt modelId="{CDAE3021-8449-408E-968F-DE623860801F}" type="parTrans" cxnId="{82E94A8B-C2CC-45DC-89F8-22557F9024F3}">
      <dgm:prSet/>
      <dgm:spPr/>
      <dgm:t>
        <a:bodyPr/>
        <a:lstStyle/>
        <a:p>
          <a:endParaRPr lang="en-IN"/>
        </a:p>
      </dgm:t>
    </dgm:pt>
    <dgm:pt modelId="{F4C8BAF2-5066-4FF6-A365-0618FD3AE266}" type="sibTrans" cxnId="{82E94A8B-C2CC-45DC-89F8-22557F9024F3}">
      <dgm:prSet/>
      <dgm:spPr/>
      <dgm:t>
        <a:bodyPr/>
        <a:lstStyle/>
        <a:p>
          <a:endParaRPr lang="en-IN"/>
        </a:p>
      </dgm:t>
    </dgm:pt>
    <dgm:pt modelId="{B818D611-52CC-47D6-9380-7FD1C811C28A}">
      <dgm:prSet/>
      <dgm:spPr/>
      <dgm:t>
        <a:bodyPr/>
        <a:lstStyle/>
        <a:p>
          <a:r>
            <a:rPr lang="en-US"/>
            <a:t>Atliq_Scrub_Sponge_For_Dishwash</a:t>
          </a:r>
          <a:endParaRPr lang="en-IN"/>
        </a:p>
      </dgm:t>
    </dgm:pt>
    <dgm:pt modelId="{1E3A1E4C-B0CE-45FD-9BA0-5D2A2F7B9725}" type="parTrans" cxnId="{D8EB14BF-C31D-437C-831E-AF7E384C68B8}">
      <dgm:prSet/>
      <dgm:spPr/>
      <dgm:t>
        <a:bodyPr/>
        <a:lstStyle/>
        <a:p>
          <a:endParaRPr lang="en-IN"/>
        </a:p>
      </dgm:t>
    </dgm:pt>
    <dgm:pt modelId="{9021BB59-5D16-4590-9E32-584162900ED7}" type="sibTrans" cxnId="{D8EB14BF-C31D-437C-831E-AF7E384C68B8}">
      <dgm:prSet/>
      <dgm:spPr/>
      <dgm:t>
        <a:bodyPr/>
        <a:lstStyle/>
        <a:p>
          <a:endParaRPr lang="en-IN"/>
        </a:p>
      </dgm:t>
    </dgm:pt>
    <dgm:pt modelId="{56518A86-20F5-4222-BD2E-3FDEB2C33BFC}">
      <dgm:prSet/>
      <dgm:spPr/>
      <dgm:t>
        <a:bodyPr/>
        <a:lstStyle/>
        <a:p>
          <a:r>
            <a:rPr lang="en-US"/>
            <a:t>Atliq_Fusion_Container_Set_of_3</a:t>
          </a:r>
          <a:endParaRPr lang="en-IN"/>
        </a:p>
      </dgm:t>
    </dgm:pt>
    <dgm:pt modelId="{39D37C17-850A-4672-AA0B-1951FEFA6223}" type="parTrans" cxnId="{34D7C2B2-36B6-4A47-AE55-A88CEE04BD4F}">
      <dgm:prSet/>
      <dgm:spPr/>
      <dgm:t>
        <a:bodyPr/>
        <a:lstStyle/>
        <a:p>
          <a:endParaRPr lang="en-IN"/>
        </a:p>
      </dgm:t>
    </dgm:pt>
    <dgm:pt modelId="{892DF7FF-C50C-4AEF-B8C9-67DE8F708295}" type="sibTrans" cxnId="{34D7C2B2-36B6-4A47-AE55-A88CEE04BD4F}">
      <dgm:prSet/>
      <dgm:spPr/>
      <dgm:t>
        <a:bodyPr/>
        <a:lstStyle/>
        <a:p>
          <a:endParaRPr lang="en-IN"/>
        </a:p>
      </dgm:t>
    </dgm:pt>
    <dgm:pt modelId="{A75E404A-D0CF-471E-828E-1DC4601F7E6B}">
      <dgm:prSet/>
      <dgm:spPr/>
      <dgm:t>
        <a:bodyPr/>
        <a:lstStyle/>
        <a:p>
          <a:r>
            <a:rPr lang="en-IN"/>
            <a:t>Atliq_Curtains</a:t>
          </a:r>
        </a:p>
      </dgm:t>
    </dgm:pt>
    <dgm:pt modelId="{EEF7B35F-DD62-409B-89E0-2A458A9AC78B}" type="parTrans" cxnId="{73B7258D-42BF-445D-9DFB-B04D75CAB83F}">
      <dgm:prSet/>
      <dgm:spPr/>
      <dgm:t>
        <a:bodyPr/>
        <a:lstStyle/>
        <a:p>
          <a:endParaRPr lang="en-IN"/>
        </a:p>
      </dgm:t>
    </dgm:pt>
    <dgm:pt modelId="{BF5379A9-C4D7-49FD-9698-D53D7B853B6D}" type="sibTrans" cxnId="{73B7258D-42BF-445D-9DFB-B04D75CAB83F}">
      <dgm:prSet/>
      <dgm:spPr/>
      <dgm:t>
        <a:bodyPr/>
        <a:lstStyle/>
        <a:p>
          <a:endParaRPr lang="en-IN"/>
        </a:p>
      </dgm:t>
    </dgm:pt>
    <dgm:pt modelId="{A0B8722A-15AB-45AE-A0E1-DD6D660C41A0}">
      <dgm:prSet/>
      <dgm:spPr/>
      <dgm:t>
        <a:bodyPr/>
        <a:lstStyle/>
        <a:p>
          <a:r>
            <a:rPr lang="en-IN"/>
            <a:t>Atliq_Double_Bedsheet_set</a:t>
          </a:r>
        </a:p>
      </dgm:t>
    </dgm:pt>
    <dgm:pt modelId="{F6DF6160-4C94-472C-9994-20902A2BF1D0}" type="parTrans" cxnId="{C8FF4CBA-2FED-47B0-92EA-8BF57CB92F54}">
      <dgm:prSet/>
      <dgm:spPr/>
      <dgm:t>
        <a:bodyPr/>
        <a:lstStyle/>
        <a:p>
          <a:endParaRPr lang="en-IN"/>
        </a:p>
      </dgm:t>
    </dgm:pt>
    <dgm:pt modelId="{7B0BEAD1-AE0A-4270-944A-3599F4B4A38B}" type="sibTrans" cxnId="{C8FF4CBA-2FED-47B0-92EA-8BF57CB92F54}">
      <dgm:prSet/>
      <dgm:spPr/>
      <dgm:t>
        <a:bodyPr/>
        <a:lstStyle/>
        <a:p>
          <a:endParaRPr lang="en-IN"/>
        </a:p>
      </dgm:t>
    </dgm:pt>
    <dgm:pt modelId="{4D308231-66B0-4737-827C-553BA07B01D0}">
      <dgm:prSet/>
      <dgm:spPr/>
      <dgm:t>
        <a:bodyPr/>
        <a:lstStyle/>
        <a:p>
          <a:r>
            <a:rPr lang="en-US" dirty="0"/>
            <a:t>Atliq_Cream_Beauty_Bathing_Soap (125GM)</a:t>
          </a:r>
          <a:endParaRPr lang="en-IN" dirty="0"/>
        </a:p>
      </dgm:t>
    </dgm:pt>
    <dgm:pt modelId="{1B17F386-6473-456E-92FC-62556649BDC4}" type="parTrans" cxnId="{C0FAAACF-AFC5-450B-BA8C-67A375FDE408}">
      <dgm:prSet/>
      <dgm:spPr/>
      <dgm:t>
        <a:bodyPr/>
        <a:lstStyle/>
        <a:p>
          <a:endParaRPr lang="en-IN"/>
        </a:p>
      </dgm:t>
    </dgm:pt>
    <dgm:pt modelId="{EE026595-964C-463F-8201-BD20056920ED}" type="sibTrans" cxnId="{C0FAAACF-AFC5-450B-BA8C-67A375FDE408}">
      <dgm:prSet/>
      <dgm:spPr/>
      <dgm:t>
        <a:bodyPr/>
        <a:lstStyle/>
        <a:p>
          <a:endParaRPr lang="en-IN"/>
        </a:p>
      </dgm:t>
    </dgm:pt>
    <dgm:pt modelId="{521E85B5-39A3-4988-9BE8-E68155C6F8C5}">
      <dgm:prSet/>
      <dgm:spPr/>
      <dgm:t>
        <a:bodyPr/>
        <a:lstStyle/>
        <a:p>
          <a:r>
            <a:rPr lang="en-US" dirty="0"/>
            <a:t>Atliq_Doodh_Kesar_Body_Lotion (200ML)</a:t>
          </a:r>
          <a:endParaRPr lang="en-IN" dirty="0"/>
        </a:p>
      </dgm:t>
    </dgm:pt>
    <dgm:pt modelId="{3EE1D6FA-377A-4CB1-A49A-7906C46C75DD}" type="parTrans" cxnId="{3057F397-34DE-4C65-86AF-ECDDA516A8E4}">
      <dgm:prSet/>
      <dgm:spPr/>
      <dgm:t>
        <a:bodyPr/>
        <a:lstStyle/>
        <a:p>
          <a:endParaRPr lang="en-IN"/>
        </a:p>
      </dgm:t>
    </dgm:pt>
    <dgm:pt modelId="{0E1E0F6E-8233-4485-8089-C25E8ADB8E0E}" type="sibTrans" cxnId="{3057F397-34DE-4C65-86AF-ECDDA516A8E4}">
      <dgm:prSet/>
      <dgm:spPr/>
      <dgm:t>
        <a:bodyPr/>
        <a:lstStyle/>
        <a:p>
          <a:endParaRPr lang="en-IN"/>
        </a:p>
      </dgm:t>
    </dgm:pt>
    <dgm:pt modelId="{8EE2F328-6116-415E-9DC3-7D182D265534}">
      <dgm:prSet/>
      <dgm:spPr/>
      <dgm:t>
        <a:bodyPr/>
        <a:lstStyle/>
        <a:p>
          <a:r>
            <a:rPr lang="en-US" dirty="0"/>
            <a:t>Atliq_Lime_Cool_Bathing_Bar (125GM)</a:t>
          </a:r>
          <a:endParaRPr lang="en-IN" dirty="0"/>
        </a:p>
      </dgm:t>
    </dgm:pt>
    <dgm:pt modelId="{A64777E2-09B5-42A2-85C3-30CE5FC8E1AB}" type="parTrans" cxnId="{FC21CAEB-6F5A-4F57-B7A1-64274BB954F1}">
      <dgm:prSet/>
      <dgm:spPr/>
      <dgm:t>
        <a:bodyPr/>
        <a:lstStyle/>
        <a:p>
          <a:endParaRPr lang="en-IN"/>
        </a:p>
      </dgm:t>
    </dgm:pt>
    <dgm:pt modelId="{F0478E45-2CD4-41D2-91D8-5C2A40849F4B}" type="sibTrans" cxnId="{FC21CAEB-6F5A-4F57-B7A1-64274BB954F1}">
      <dgm:prSet/>
      <dgm:spPr/>
      <dgm:t>
        <a:bodyPr/>
        <a:lstStyle/>
        <a:p>
          <a:endParaRPr lang="en-IN"/>
        </a:p>
      </dgm:t>
    </dgm:pt>
    <dgm:pt modelId="{7CE0F42B-13E1-43D6-B48F-921A54927C93}">
      <dgm:prSet/>
      <dgm:spPr/>
      <dgm:t>
        <a:bodyPr/>
        <a:lstStyle/>
        <a:p>
          <a:r>
            <a:rPr lang="en-IN" dirty="0" err="1"/>
            <a:t>Atliq_Sonamasuri_Rice</a:t>
          </a:r>
          <a:r>
            <a:rPr lang="en-IN" dirty="0"/>
            <a:t> (10KG)</a:t>
          </a:r>
        </a:p>
      </dgm:t>
    </dgm:pt>
    <dgm:pt modelId="{78C2DD75-CFEE-414E-8D79-2E37A57EC2F2}" type="parTrans" cxnId="{493F3859-0340-4C7C-A951-51EAC37E8316}">
      <dgm:prSet/>
      <dgm:spPr/>
      <dgm:t>
        <a:bodyPr/>
        <a:lstStyle/>
        <a:p>
          <a:endParaRPr lang="en-IN"/>
        </a:p>
      </dgm:t>
    </dgm:pt>
    <dgm:pt modelId="{CFF7DA43-A50E-4FC0-B2C4-A48F5DAC2D7D}" type="sibTrans" cxnId="{493F3859-0340-4C7C-A951-51EAC37E8316}">
      <dgm:prSet/>
      <dgm:spPr/>
      <dgm:t>
        <a:bodyPr/>
        <a:lstStyle/>
        <a:p>
          <a:endParaRPr lang="en-IN"/>
        </a:p>
      </dgm:t>
    </dgm:pt>
    <dgm:pt modelId="{FB7430C9-84D8-4052-B894-FFC214792174}">
      <dgm:prSet/>
      <dgm:spPr/>
      <dgm:t>
        <a:bodyPr/>
        <a:lstStyle/>
        <a:p>
          <a:r>
            <a:rPr lang="en-IN"/>
            <a:t>Atliq_Suflower_Oil (1L)</a:t>
          </a:r>
        </a:p>
      </dgm:t>
    </dgm:pt>
    <dgm:pt modelId="{5CE1DC9E-BCDC-40C3-AB46-0DC3D65DA2AA}" type="parTrans" cxnId="{1A75E60A-D610-41A9-BC77-1BDADFE10FCF}">
      <dgm:prSet/>
      <dgm:spPr/>
      <dgm:t>
        <a:bodyPr/>
        <a:lstStyle/>
        <a:p>
          <a:endParaRPr lang="en-IN"/>
        </a:p>
      </dgm:t>
    </dgm:pt>
    <dgm:pt modelId="{3C777F1F-59B5-4714-9ACE-C9CC05F945E4}" type="sibTrans" cxnId="{1A75E60A-D610-41A9-BC77-1BDADFE10FCF}">
      <dgm:prSet/>
      <dgm:spPr/>
      <dgm:t>
        <a:bodyPr/>
        <a:lstStyle/>
        <a:p>
          <a:endParaRPr lang="en-IN"/>
        </a:p>
      </dgm:t>
    </dgm:pt>
    <dgm:pt modelId="{C79A488A-C070-4DBF-BD16-F28942799BA6}">
      <dgm:prSet/>
      <dgm:spPr/>
      <dgm:t>
        <a:bodyPr/>
        <a:lstStyle/>
        <a:p>
          <a:r>
            <a:rPr lang="en-IN" dirty="0" err="1"/>
            <a:t>Atliq_Farm_Chakki_Atta</a:t>
          </a:r>
          <a:r>
            <a:rPr lang="en-IN" dirty="0"/>
            <a:t> (1KG)</a:t>
          </a:r>
        </a:p>
      </dgm:t>
    </dgm:pt>
    <dgm:pt modelId="{5E67542A-29EF-4C69-8BD0-ECAB941D6132}" type="parTrans" cxnId="{881697D0-6AE6-4568-8570-763217C40A3D}">
      <dgm:prSet/>
      <dgm:spPr/>
      <dgm:t>
        <a:bodyPr/>
        <a:lstStyle/>
        <a:p>
          <a:endParaRPr lang="en-IN"/>
        </a:p>
      </dgm:t>
    </dgm:pt>
    <dgm:pt modelId="{24A9888A-AEAA-479B-8D57-A882EAE0BA3C}" type="sibTrans" cxnId="{881697D0-6AE6-4568-8570-763217C40A3D}">
      <dgm:prSet/>
      <dgm:spPr/>
      <dgm:t>
        <a:bodyPr/>
        <a:lstStyle/>
        <a:p>
          <a:endParaRPr lang="en-IN"/>
        </a:p>
      </dgm:t>
    </dgm:pt>
    <dgm:pt modelId="{3D198668-8677-4B49-AC99-745349F3D88C}">
      <dgm:prSet/>
      <dgm:spPr/>
      <dgm:t>
        <a:bodyPr/>
        <a:lstStyle/>
        <a:p>
          <a:r>
            <a:rPr lang="en-IN"/>
            <a:t>Home Appliances</a:t>
          </a:r>
        </a:p>
      </dgm:t>
    </dgm:pt>
    <dgm:pt modelId="{7C036865-9CE2-4300-A0A6-71C1AC17C7C0}" type="parTrans" cxnId="{061E5116-51A5-4FC6-B359-F78CF7601DD1}">
      <dgm:prSet/>
      <dgm:spPr/>
      <dgm:t>
        <a:bodyPr/>
        <a:lstStyle/>
        <a:p>
          <a:endParaRPr lang="en-IN"/>
        </a:p>
      </dgm:t>
    </dgm:pt>
    <dgm:pt modelId="{77149817-2D7B-4ADF-9D48-D4905F28F906}" type="sibTrans" cxnId="{061E5116-51A5-4FC6-B359-F78CF7601DD1}">
      <dgm:prSet/>
      <dgm:spPr/>
      <dgm:t>
        <a:bodyPr/>
        <a:lstStyle/>
        <a:p>
          <a:endParaRPr lang="en-IN"/>
        </a:p>
      </dgm:t>
    </dgm:pt>
    <dgm:pt modelId="{D31EC8F0-9367-466B-9FB0-F7EF71E7B738}">
      <dgm:prSet/>
      <dgm:spPr/>
      <dgm:t>
        <a:bodyPr/>
        <a:lstStyle/>
        <a:p>
          <a:r>
            <a:rPr lang="en-US"/>
            <a:t>Atliq_High_Glo_15W_LED_Bulb</a:t>
          </a:r>
          <a:endParaRPr lang="en-IN"/>
        </a:p>
      </dgm:t>
    </dgm:pt>
    <dgm:pt modelId="{4E95ED2A-7576-4F2B-AFC3-FA371C967F29}" type="parTrans" cxnId="{41EC6C12-62ED-4296-85B1-825DA538FC76}">
      <dgm:prSet/>
      <dgm:spPr/>
      <dgm:t>
        <a:bodyPr/>
        <a:lstStyle/>
        <a:p>
          <a:endParaRPr lang="en-IN"/>
        </a:p>
      </dgm:t>
    </dgm:pt>
    <dgm:pt modelId="{A410A9CE-9887-4295-9C78-1ADDC2DEBAA4}" type="sibTrans" cxnId="{41EC6C12-62ED-4296-85B1-825DA538FC76}">
      <dgm:prSet/>
      <dgm:spPr/>
      <dgm:t>
        <a:bodyPr/>
        <a:lstStyle/>
        <a:p>
          <a:endParaRPr lang="en-IN"/>
        </a:p>
      </dgm:t>
    </dgm:pt>
    <dgm:pt modelId="{E96143C3-910C-4D82-B503-A5F1019B6BE7}">
      <dgm:prSet/>
      <dgm:spPr/>
      <dgm:t>
        <a:bodyPr/>
        <a:lstStyle/>
        <a:p>
          <a:r>
            <a:rPr lang="en-IN"/>
            <a:t>Atliq_waterproof_Immersion_Rod</a:t>
          </a:r>
        </a:p>
      </dgm:t>
    </dgm:pt>
    <dgm:pt modelId="{8721D237-1DDC-40F9-9F5E-EFA150EF0490}" type="parTrans" cxnId="{229FAA5C-0322-438D-BE61-7104DB90FD52}">
      <dgm:prSet/>
      <dgm:spPr/>
      <dgm:t>
        <a:bodyPr/>
        <a:lstStyle/>
        <a:p>
          <a:endParaRPr lang="en-IN"/>
        </a:p>
      </dgm:t>
    </dgm:pt>
    <dgm:pt modelId="{8AEE791E-5EF4-4F7D-83DA-A40F68A9BD79}" type="sibTrans" cxnId="{229FAA5C-0322-438D-BE61-7104DB90FD52}">
      <dgm:prSet/>
      <dgm:spPr/>
      <dgm:t>
        <a:bodyPr/>
        <a:lstStyle/>
        <a:p>
          <a:endParaRPr lang="en-IN"/>
        </a:p>
      </dgm:t>
    </dgm:pt>
    <dgm:pt modelId="{4D2FEEB1-4A8F-4FEE-A2DE-19F7E906BCBA}">
      <dgm:prSet/>
      <dgm:spPr/>
      <dgm:t>
        <a:bodyPr/>
        <a:lstStyle/>
        <a:p>
          <a:r>
            <a:rPr lang="en-IN"/>
            <a:t>Combo1</a:t>
          </a:r>
        </a:p>
      </dgm:t>
    </dgm:pt>
    <dgm:pt modelId="{ABBE7E70-89C5-4952-91C0-6FD5982B9CC4}" type="parTrans" cxnId="{90AC11A7-E14B-43D3-AB7F-4341B9486901}">
      <dgm:prSet/>
      <dgm:spPr/>
      <dgm:t>
        <a:bodyPr/>
        <a:lstStyle/>
        <a:p>
          <a:endParaRPr lang="en-IN"/>
        </a:p>
      </dgm:t>
    </dgm:pt>
    <dgm:pt modelId="{98C50173-ECC6-4981-9F9D-5E1604E2720B}" type="sibTrans" cxnId="{90AC11A7-E14B-43D3-AB7F-4341B9486901}">
      <dgm:prSet/>
      <dgm:spPr/>
      <dgm:t>
        <a:bodyPr/>
        <a:lstStyle/>
        <a:p>
          <a:endParaRPr lang="en-IN"/>
        </a:p>
      </dgm:t>
    </dgm:pt>
    <dgm:pt modelId="{36A2DC2E-FD51-4A06-BC4D-C8D2EDB56FC1}">
      <dgm:prSet/>
      <dgm:spPr/>
      <dgm:t>
        <a:bodyPr/>
        <a:lstStyle/>
        <a:p>
          <a:r>
            <a:rPr lang="en-US"/>
            <a:t>Atliq_Home_Essential_8_Product_Combo</a:t>
          </a:r>
          <a:endParaRPr lang="en-IN"/>
        </a:p>
      </dgm:t>
    </dgm:pt>
    <dgm:pt modelId="{EBDB7B0D-7BD9-49AC-9008-AE21F1B1BA37}" type="parTrans" cxnId="{06002854-5A92-43E4-8DB5-A0257165AF5D}">
      <dgm:prSet/>
      <dgm:spPr/>
      <dgm:t>
        <a:bodyPr/>
        <a:lstStyle/>
        <a:p>
          <a:endParaRPr lang="en-IN"/>
        </a:p>
      </dgm:t>
    </dgm:pt>
    <dgm:pt modelId="{B7839F7B-9E2F-45EA-B325-07B105330155}" type="sibTrans" cxnId="{06002854-5A92-43E4-8DB5-A0257165AF5D}">
      <dgm:prSet/>
      <dgm:spPr/>
      <dgm:t>
        <a:bodyPr/>
        <a:lstStyle/>
        <a:p>
          <a:endParaRPr lang="en-IN"/>
        </a:p>
      </dgm:t>
    </dgm:pt>
    <dgm:pt modelId="{F2E3C6D4-4898-424D-9CE6-1F2EC0358105}" type="pres">
      <dgm:prSet presAssocID="{9236912D-C99E-4FCE-8750-1952F7D359B2}" presName="linear" presStyleCnt="0">
        <dgm:presLayoutVars>
          <dgm:dir/>
          <dgm:animLvl val="lvl"/>
          <dgm:resizeHandles val="exact"/>
        </dgm:presLayoutVars>
      </dgm:prSet>
      <dgm:spPr/>
    </dgm:pt>
    <dgm:pt modelId="{1876DE40-EECA-45B5-A253-BB105F074A4A}" type="pres">
      <dgm:prSet presAssocID="{ECCE68D6-4354-4BBB-A6D0-71285C8B4920}" presName="parentLin" presStyleCnt="0"/>
      <dgm:spPr/>
    </dgm:pt>
    <dgm:pt modelId="{60F78F0E-8E97-48BB-B37D-B91CC72CC26C}" type="pres">
      <dgm:prSet presAssocID="{ECCE68D6-4354-4BBB-A6D0-71285C8B4920}" presName="parentLeftMargin" presStyleLbl="node1" presStyleIdx="0" presStyleCnt="5"/>
      <dgm:spPr/>
    </dgm:pt>
    <dgm:pt modelId="{F5508096-F476-4C88-9D4A-EBD40D04CB8A}" type="pres">
      <dgm:prSet presAssocID="{ECCE68D6-4354-4BBB-A6D0-71285C8B49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F89653-DB3B-4438-A9C1-E31EC6358BF6}" type="pres">
      <dgm:prSet presAssocID="{ECCE68D6-4354-4BBB-A6D0-71285C8B4920}" presName="negativeSpace" presStyleCnt="0"/>
      <dgm:spPr/>
    </dgm:pt>
    <dgm:pt modelId="{0D7A06DE-EDB7-49FE-A7C0-67E1EA373069}" type="pres">
      <dgm:prSet presAssocID="{ECCE68D6-4354-4BBB-A6D0-71285C8B4920}" presName="childText" presStyleLbl="conFgAcc1" presStyleIdx="0" presStyleCnt="5">
        <dgm:presLayoutVars>
          <dgm:bulletEnabled val="1"/>
        </dgm:presLayoutVars>
      </dgm:prSet>
      <dgm:spPr/>
    </dgm:pt>
    <dgm:pt modelId="{D50EFD8A-2DE6-4D3F-B4FC-82C6C9D9E1C9}" type="pres">
      <dgm:prSet presAssocID="{B1231353-E303-4315-8BF7-11E3C8F181E6}" presName="spaceBetweenRectangles" presStyleCnt="0"/>
      <dgm:spPr/>
    </dgm:pt>
    <dgm:pt modelId="{9D8CB829-CA83-481A-8323-14CC8EDF9BF8}" type="pres">
      <dgm:prSet presAssocID="{88B60131-1F88-40CA-81BD-EF0857E3852A}" presName="parentLin" presStyleCnt="0"/>
      <dgm:spPr/>
    </dgm:pt>
    <dgm:pt modelId="{F977BF50-3C3A-41E3-8A90-C2D65317EA8D}" type="pres">
      <dgm:prSet presAssocID="{88B60131-1F88-40CA-81BD-EF0857E3852A}" presName="parentLeftMargin" presStyleLbl="node1" presStyleIdx="0" presStyleCnt="5"/>
      <dgm:spPr/>
    </dgm:pt>
    <dgm:pt modelId="{6218C4FB-6661-4166-9AC3-F63F343BFF29}" type="pres">
      <dgm:prSet presAssocID="{88B60131-1F88-40CA-81BD-EF0857E385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8579A66-6498-47F3-A083-05902470E446}" type="pres">
      <dgm:prSet presAssocID="{88B60131-1F88-40CA-81BD-EF0857E3852A}" presName="negativeSpace" presStyleCnt="0"/>
      <dgm:spPr/>
    </dgm:pt>
    <dgm:pt modelId="{2D441035-8890-4911-9AD3-80049B133F38}" type="pres">
      <dgm:prSet presAssocID="{88B60131-1F88-40CA-81BD-EF0857E3852A}" presName="childText" presStyleLbl="conFgAcc1" presStyleIdx="1" presStyleCnt="5">
        <dgm:presLayoutVars>
          <dgm:bulletEnabled val="1"/>
        </dgm:presLayoutVars>
      </dgm:prSet>
      <dgm:spPr/>
    </dgm:pt>
    <dgm:pt modelId="{F274A776-FD0D-466B-93DE-294D0B2AEF38}" type="pres">
      <dgm:prSet presAssocID="{39824329-E2C8-4916-9B25-B47BD5A3B072}" presName="spaceBetweenRectangles" presStyleCnt="0"/>
      <dgm:spPr/>
    </dgm:pt>
    <dgm:pt modelId="{E9F6A4F0-19E9-49EA-9F1E-2691E8A06FA3}" type="pres">
      <dgm:prSet presAssocID="{76EA2922-F4F4-4409-9269-5107546E243A}" presName="parentLin" presStyleCnt="0"/>
      <dgm:spPr/>
    </dgm:pt>
    <dgm:pt modelId="{B3764775-A445-4109-A5DC-FFF95C4F4AFE}" type="pres">
      <dgm:prSet presAssocID="{76EA2922-F4F4-4409-9269-5107546E243A}" presName="parentLeftMargin" presStyleLbl="node1" presStyleIdx="1" presStyleCnt="5"/>
      <dgm:spPr/>
    </dgm:pt>
    <dgm:pt modelId="{DF1D4236-D542-434F-8BAD-76AEBE8F5934}" type="pres">
      <dgm:prSet presAssocID="{76EA2922-F4F4-4409-9269-5107546E24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2B14BB-C10C-4B7E-9DB8-6BDD17A153D3}" type="pres">
      <dgm:prSet presAssocID="{76EA2922-F4F4-4409-9269-5107546E243A}" presName="negativeSpace" presStyleCnt="0"/>
      <dgm:spPr/>
    </dgm:pt>
    <dgm:pt modelId="{2F2AD9C1-01BB-4B42-8A23-73A3024F80C9}" type="pres">
      <dgm:prSet presAssocID="{76EA2922-F4F4-4409-9269-5107546E243A}" presName="childText" presStyleLbl="conFgAcc1" presStyleIdx="2" presStyleCnt="5">
        <dgm:presLayoutVars>
          <dgm:bulletEnabled val="1"/>
        </dgm:presLayoutVars>
      </dgm:prSet>
      <dgm:spPr/>
    </dgm:pt>
    <dgm:pt modelId="{5D5BDED6-2547-46D9-B294-C77211A2A852}" type="pres">
      <dgm:prSet presAssocID="{EBBA2B18-EC3F-49CB-8EE8-CB3B6112E7C9}" presName="spaceBetweenRectangles" presStyleCnt="0"/>
      <dgm:spPr/>
    </dgm:pt>
    <dgm:pt modelId="{F8EED425-09C1-4C6F-8DC9-8618C725C8C6}" type="pres">
      <dgm:prSet presAssocID="{3D198668-8677-4B49-AC99-745349F3D88C}" presName="parentLin" presStyleCnt="0"/>
      <dgm:spPr/>
    </dgm:pt>
    <dgm:pt modelId="{1B041751-B0F9-4218-9AB8-36397E17600C}" type="pres">
      <dgm:prSet presAssocID="{3D198668-8677-4B49-AC99-745349F3D88C}" presName="parentLeftMargin" presStyleLbl="node1" presStyleIdx="2" presStyleCnt="5"/>
      <dgm:spPr/>
    </dgm:pt>
    <dgm:pt modelId="{C3030E98-6226-434C-85EE-6857DC08B00E}" type="pres">
      <dgm:prSet presAssocID="{3D198668-8677-4B49-AC99-745349F3D8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7E136-7BA8-4BBF-A975-EAF56E068592}" type="pres">
      <dgm:prSet presAssocID="{3D198668-8677-4B49-AC99-745349F3D88C}" presName="negativeSpace" presStyleCnt="0"/>
      <dgm:spPr/>
    </dgm:pt>
    <dgm:pt modelId="{A150D006-8BBC-4980-8C6C-66D54BF3F643}" type="pres">
      <dgm:prSet presAssocID="{3D198668-8677-4B49-AC99-745349F3D88C}" presName="childText" presStyleLbl="conFgAcc1" presStyleIdx="3" presStyleCnt="5">
        <dgm:presLayoutVars>
          <dgm:bulletEnabled val="1"/>
        </dgm:presLayoutVars>
      </dgm:prSet>
      <dgm:spPr/>
    </dgm:pt>
    <dgm:pt modelId="{D9718968-395C-4078-9715-BD3F9F8122DF}" type="pres">
      <dgm:prSet presAssocID="{77149817-2D7B-4ADF-9D48-D4905F28F906}" presName="spaceBetweenRectangles" presStyleCnt="0"/>
      <dgm:spPr/>
    </dgm:pt>
    <dgm:pt modelId="{C9934EA9-DABB-47B3-B898-6119EAAE7288}" type="pres">
      <dgm:prSet presAssocID="{4D2FEEB1-4A8F-4FEE-A2DE-19F7E906BCBA}" presName="parentLin" presStyleCnt="0"/>
      <dgm:spPr/>
    </dgm:pt>
    <dgm:pt modelId="{401A19F6-15A1-40FE-9BB3-CF88854F6BB2}" type="pres">
      <dgm:prSet presAssocID="{4D2FEEB1-4A8F-4FEE-A2DE-19F7E906BCBA}" presName="parentLeftMargin" presStyleLbl="node1" presStyleIdx="3" presStyleCnt="5"/>
      <dgm:spPr/>
    </dgm:pt>
    <dgm:pt modelId="{728F90DC-8015-4B7E-8BAE-42E3FDF6A942}" type="pres">
      <dgm:prSet presAssocID="{4D2FEEB1-4A8F-4FEE-A2DE-19F7E906BCB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ABE790A-4594-44D5-8B57-529196C83906}" type="pres">
      <dgm:prSet presAssocID="{4D2FEEB1-4A8F-4FEE-A2DE-19F7E906BCBA}" presName="negativeSpace" presStyleCnt="0"/>
      <dgm:spPr/>
    </dgm:pt>
    <dgm:pt modelId="{E9D4FF91-1AAE-4AC5-A492-2016D33E9B5A}" type="pres">
      <dgm:prSet presAssocID="{4D2FEEB1-4A8F-4FEE-A2DE-19F7E906BCB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A75E60A-D610-41A9-BC77-1BDADFE10FCF}" srcId="{ECCE68D6-4354-4BBB-A6D0-71285C8B4920}" destId="{FB7430C9-84D8-4052-B894-FFC214792174}" srcOrd="2" destOrd="0" parTransId="{5CE1DC9E-BCDC-40C3-AB46-0DC3D65DA2AA}" sibTransId="{3C777F1F-59B5-4714-9ACE-C9CC05F945E4}"/>
    <dgm:cxn modelId="{4DBB8D0C-F370-455A-960A-2486265DC475}" type="presOf" srcId="{4D2FEEB1-4A8F-4FEE-A2DE-19F7E906BCBA}" destId="{728F90DC-8015-4B7E-8BAE-42E3FDF6A942}" srcOrd="1" destOrd="0" presId="urn:microsoft.com/office/officeart/2005/8/layout/list1"/>
    <dgm:cxn modelId="{41EC6C12-62ED-4296-85B1-825DA538FC76}" srcId="{3D198668-8677-4B49-AC99-745349F3D88C}" destId="{D31EC8F0-9367-466B-9FB0-F7EF71E7B738}" srcOrd="0" destOrd="0" parTransId="{4E95ED2A-7576-4F2B-AFC3-FA371C967F29}" sibTransId="{A410A9CE-9887-4295-9C78-1ADDC2DEBAA4}"/>
    <dgm:cxn modelId="{061E5116-51A5-4FC6-B359-F78CF7601DD1}" srcId="{9236912D-C99E-4FCE-8750-1952F7D359B2}" destId="{3D198668-8677-4B49-AC99-745349F3D88C}" srcOrd="3" destOrd="0" parTransId="{7C036865-9CE2-4300-A0A6-71C1AC17C7C0}" sibTransId="{77149817-2D7B-4ADF-9D48-D4905F28F906}"/>
    <dgm:cxn modelId="{7EE28130-DDB0-4FB6-B52A-00A830AE1E9D}" type="presOf" srcId="{B818D611-52CC-47D6-9380-7FD1C811C28A}" destId="{2D441035-8890-4911-9AD3-80049B133F38}" srcOrd="0" destOrd="0" presId="urn:microsoft.com/office/officeart/2005/8/layout/list1"/>
    <dgm:cxn modelId="{D06CA038-B23D-4168-8734-C704F932C0F6}" type="presOf" srcId="{FB7430C9-84D8-4052-B894-FFC214792174}" destId="{0D7A06DE-EDB7-49FE-A7C0-67E1EA373069}" srcOrd="0" destOrd="2" presId="urn:microsoft.com/office/officeart/2005/8/layout/list1"/>
    <dgm:cxn modelId="{229FAA5C-0322-438D-BE61-7104DB90FD52}" srcId="{3D198668-8677-4B49-AC99-745349F3D88C}" destId="{E96143C3-910C-4D82-B503-A5F1019B6BE7}" srcOrd="1" destOrd="0" parTransId="{8721D237-1DDC-40F9-9F5E-EFA150EF0490}" sibTransId="{8AEE791E-5EF4-4F7D-83DA-A40F68A9BD79}"/>
    <dgm:cxn modelId="{94ABB562-BCFD-4BA0-8966-3BFB51FD95F5}" type="presOf" srcId="{76EA2922-F4F4-4409-9269-5107546E243A}" destId="{DF1D4236-D542-434F-8BAD-76AEBE8F5934}" srcOrd="1" destOrd="0" presId="urn:microsoft.com/office/officeart/2005/8/layout/list1"/>
    <dgm:cxn modelId="{68D31963-9996-4DB0-8D96-314796013EDE}" type="presOf" srcId="{88B60131-1F88-40CA-81BD-EF0857E3852A}" destId="{F977BF50-3C3A-41E3-8A90-C2D65317EA8D}" srcOrd="0" destOrd="0" presId="urn:microsoft.com/office/officeart/2005/8/layout/list1"/>
    <dgm:cxn modelId="{50BD4E64-D3F8-4B46-94DF-D2A18B45D56D}" type="presOf" srcId="{E96143C3-910C-4D82-B503-A5F1019B6BE7}" destId="{A150D006-8BBC-4980-8C6C-66D54BF3F643}" srcOrd="0" destOrd="1" presId="urn:microsoft.com/office/officeart/2005/8/layout/list1"/>
    <dgm:cxn modelId="{E298984A-3C3D-4375-B4AE-092AE41F0B5C}" type="presOf" srcId="{7CE0F42B-13E1-43D6-B48F-921A54927C93}" destId="{0D7A06DE-EDB7-49FE-A7C0-67E1EA373069}" srcOrd="0" destOrd="1" presId="urn:microsoft.com/office/officeart/2005/8/layout/list1"/>
    <dgm:cxn modelId="{FB468753-AF03-4AB5-B36E-5E43C8680787}" type="presOf" srcId="{3D198668-8677-4B49-AC99-745349F3D88C}" destId="{1B041751-B0F9-4218-9AB8-36397E17600C}" srcOrd="0" destOrd="0" presId="urn:microsoft.com/office/officeart/2005/8/layout/list1"/>
    <dgm:cxn modelId="{06002854-5A92-43E4-8DB5-A0257165AF5D}" srcId="{4D2FEEB1-4A8F-4FEE-A2DE-19F7E906BCBA}" destId="{36A2DC2E-FD51-4A06-BC4D-C8D2EDB56FC1}" srcOrd="0" destOrd="0" parTransId="{EBDB7B0D-7BD9-49AC-9008-AE21F1B1BA37}" sibTransId="{B7839F7B-9E2F-45EA-B325-07B105330155}"/>
    <dgm:cxn modelId="{FE4CA274-CE04-4EA5-A9EA-97FFB95942B3}" type="presOf" srcId="{56518A86-20F5-4222-BD2E-3FDEB2C33BFC}" destId="{2D441035-8890-4911-9AD3-80049B133F38}" srcOrd="0" destOrd="1" presId="urn:microsoft.com/office/officeart/2005/8/layout/list1"/>
    <dgm:cxn modelId="{D01D2378-A711-4526-8F36-70EDCBD3DE5A}" type="presOf" srcId="{76EA2922-F4F4-4409-9269-5107546E243A}" destId="{B3764775-A445-4109-A5DC-FFF95C4F4AFE}" srcOrd="0" destOrd="0" presId="urn:microsoft.com/office/officeart/2005/8/layout/list1"/>
    <dgm:cxn modelId="{7E7F3659-3146-402A-9357-F8CF0999706A}" srcId="{9236912D-C99E-4FCE-8750-1952F7D359B2}" destId="{88B60131-1F88-40CA-81BD-EF0857E3852A}" srcOrd="1" destOrd="0" parTransId="{AEC4432D-407B-42F5-996A-9945E30AAAE4}" sibTransId="{39824329-E2C8-4916-9B25-B47BD5A3B072}"/>
    <dgm:cxn modelId="{493F3859-0340-4C7C-A951-51EAC37E8316}" srcId="{ECCE68D6-4354-4BBB-A6D0-71285C8B4920}" destId="{7CE0F42B-13E1-43D6-B48F-921A54927C93}" srcOrd="1" destOrd="0" parTransId="{78C2DD75-CFEE-414E-8D79-2E37A57EC2F2}" sibTransId="{CFF7DA43-A50E-4FC0-B2C4-A48F5DAC2D7D}"/>
    <dgm:cxn modelId="{643F447C-F652-4AEF-9B67-9F9546821D06}" type="presOf" srcId="{CDC51FB8-497D-451E-8231-691D7AC438A5}" destId="{2F2AD9C1-01BB-4B42-8A23-73A3024F80C9}" srcOrd="0" destOrd="0" presId="urn:microsoft.com/office/officeart/2005/8/layout/list1"/>
    <dgm:cxn modelId="{1C996F82-44DA-49B6-B711-9B78BBCD9596}" type="presOf" srcId="{D31EC8F0-9367-466B-9FB0-F7EF71E7B738}" destId="{A150D006-8BBC-4980-8C6C-66D54BF3F643}" srcOrd="0" destOrd="0" presId="urn:microsoft.com/office/officeart/2005/8/layout/list1"/>
    <dgm:cxn modelId="{6F6EB288-2432-4202-A188-8E599192E284}" type="presOf" srcId="{36A2DC2E-FD51-4A06-BC4D-C8D2EDB56FC1}" destId="{E9D4FF91-1AAE-4AC5-A492-2016D33E9B5A}" srcOrd="0" destOrd="0" presId="urn:microsoft.com/office/officeart/2005/8/layout/list1"/>
    <dgm:cxn modelId="{82E94A8B-C2CC-45DC-89F8-22557F9024F3}" srcId="{ECCE68D6-4354-4BBB-A6D0-71285C8B4920}" destId="{A077458F-2810-4864-81C9-27C4D13986CD}" srcOrd="0" destOrd="0" parTransId="{CDAE3021-8449-408E-968F-DE623860801F}" sibTransId="{F4C8BAF2-5066-4FF6-A365-0618FD3AE266}"/>
    <dgm:cxn modelId="{73B7258D-42BF-445D-9DFB-B04D75CAB83F}" srcId="{88B60131-1F88-40CA-81BD-EF0857E3852A}" destId="{A75E404A-D0CF-471E-828E-1DC4601F7E6B}" srcOrd="2" destOrd="0" parTransId="{EEF7B35F-DD62-409B-89E0-2A458A9AC78B}" sibTransId="{BF5379A9-C4D7-49FD-9698-D53D7B853B6D}"/>
    <dgm:cxn modelId="{60ED0197-3000-43EC-B871-A12549BC84FC}" srcId="{76EA2922-F4F4-4409-9269-5107546E243A}" destId="{CDC51FB8-497D-451E-8231-691D7AC438A5}" srcOrd="0" destOrd="0" parTransId="{6DCBFE96-DCA1-4FBB-AB9D-8CB66F5859F1}" sibTransId="{71686EED-26FC-4404-A595-95E8C45AAC27}"/>
    <dgm:cxn modelId="{3057F397-34DE-4C65-86AF-ECDDA516A8E4}" srcId="{76EA2922-F4F4-4409-9269-5107546E243A}" destId="{521E85B5-39A3-4988-9BE8-E68155C6F8C5}" srcOrd="2" destOrd="0" parTransId="{3EE1D6FA-377A-4CB1-A49A-7906C46C75DD}" sibTransId="{0E1E0F6E-8233-4485-8089-C25E8ADB8E0E}"/>
    <dgm:cxn modelId="{4D4BB998-400C-4A1F-A878-B5B5ED1D703B}" type="presOf" srcId="{88B60131-1F88-40CA-81BD-EF0857E3852A}" destId="{6218C4FB-6661-4166-9AC3-F63F343BFF29}" srcOrd="1" destOrd="0" presId="urn:microsoft.com/office/officeart/2005/8/layout/list1"/>
    <dgm:cxn modelId="{90AC11A7-E14B-43D3-AB7F-4341B9486901}" srcId="{9236912D-C99E-4FCE-8750-1952F7D359B2}" destId="{4D2FEEB1-4A8F-4FEE-A2DE-19F7E906BCBA}" srcOrd="4" destOrd="0" parTransId="{ABBE7E70-89C5-4952-91C0-6FD5982B9CC4}" sibTransId="{98C50173-ECC6-4981-9F9D-5E1604E2720B}"/>
    <dgm:cxn modelId="{9B0E34A8-9854-4272-9013-1DF2D6D5A309}" type="presOf" srcId="{3D198668-8677-4B49-AC99-745349F3D88C}" destId="{C3030E98-6226-434C-85EE-6857DC08B00E}" srcOrd="1" destOrd="0" presId="urn:microsoft.com/office/officeart/2005/8/layout/list1"/>
    <dgm:cxn modelId="{34D7C2B2-36B6-4A47-AE55-A88CEE04BD4F}" srcId="{88B60131-1F88-40CA-81BD-EF0857E3852A}" destId="{56518A86-20F5-4222-BD2E-3FDEB2C33BFC}" srcOrd="1" destOrd="0" parTransId="{39D37C17-850A-4672-AA0B-1951FEFA6223}" sibTransId="{892DF7FF-C50C-4AEF-B8C9-67DE8F708295}"/>
    <dgm:cxn modelId="{82DE6EB5-B8C3-4834-B31B-A0BAAFFE364A}" type="presOf" srcId="{A0B8722A-15AB-45AE-A0E1-DD6D660C41A0}" destId="{2D441035-8890-4911-9AD3-80049B133F38}" srcOrd="0" destOrd="3" presId="urn:microsoft.com/office/officeart/2005/8/layout/list1"/>
    <dgm:cxn modelId="{416810B8-E8C9-428E-82D6-50098F784FC1}" type="presOf" srcId="{4D2FEEB1-4A8F-4FEE-A2DE-19F7E906BCBA}" destId="{401A19F6-15A1-40FE-9BB3-CF88854F6BB2}" srcOrd="0" destOrd="0" presId="urn:microsoft.com/office/officeart/2005/8/layout/list1"/>
    <dgm:cxn modelId="{DFC43CB8-FFF1-4CD5-ABF1-7E58C89C8CA0}" srcId="{9236912D-C99E-4FCE-8750-1952F7D359B2}" destId="{76EA2922-F4F4-4409-9269-5107546E243A}" srcOrd="2" destOrd="0" parTransId="{15B4905F-AF52-4E9E-B76C-6E7AD51BE537}" sibTransId="{EBBA2B18-EC3F-49CB-8EE8-CB3B6112E7C9}"/>
    <dgm:cxn modelId="{C8FF4CBA-2FED-47B0-92EA-8BF57CB92F54}" srcId="{88B60131-1F88-40CA-81BD-EF0857E3852A}" destId="{A0B8722A-15AB-45AE-A0E1-DD6D660C41A0}" srcOrd="3" destOrd="0" parTransId="{F6DF6160-4C94-472C-9994-20902A2BF1D0}" sibTransId="{7B0BEAD1-AE0A-4270-944A-3599F4B4A38B}"/>
    <dgm:cxn modelId="{D8EB14BF-C31D-437C-831E-AF7E384C68B8}" srcId="{88B60131-1F88-40CA-81BD-EF0857E3852A}" destId="{B818D611-52CC-47D6-9380-7FD1C811C28A}" srcOrd="0" destOrd="0" parTransId="{1E3A1E4C-B0CE-45FD-9BA0-5D2A2F7B9725}" sibTransId="{9021BB59-5D16-4590-9E32-584162900ED7}"/>
    <dgm:cxn modelId="{C44F46C4-0EDD-4E78-9639-238CBC733BBF}" type="presOf" srcId="{ECCE68D6-4354-4BBB-A6D0-71285C8B4920}" destId="{60F78F0E-8E97-48BB-B37D-B91CC72CC26C}" srcOrd="0" destOrd="0" presId="urn:microsoft.com/office/officeart/2005/8/layout/list1"/>
    <dgm:cxn modelId="{C4B253C6-DB0F-4457-978C-69A6C953C5D8}" type="presOf" srcId="{C79A488A-C070-4DBF-BD16-F28942799BA6}" destId="{0D7A06DE-EDB7-49FE-A7C0-67E1EA373069}" srcOrd="0" destOrd="3" presId="urn:microsoft.com/office/officeart/2005/8/layout/list1"/>
    <dgm:cxn modelId="{C0FAAACF-AFC5-450B-BA8C-67A375FDE408}" srcId="{76EA2922-F4F4-4409-9269-5107546E243A}" destId="{4D308231-66B0-4737-827C-553BA07B01D0}" srcOrd="1" destOrd="0" parTransId="{1B17F386-6473-456E-92FC-62556649BDC4}" sibTransId="{EE026595-964C-463F-8201-BD20056920ED}"/>
    <dgm:cxn modelId="{881697D0-6AE6-4568-8570-763217C40A3D}" srcId="{ECCE68D6-4354-4BBB-A6D0-71285C8B4920}" destId="{C79A488A-C070-4DBF-BD16-F28942799BA6}" srcOrd="3" destOrd="0" parTransId="{5E67542A-29EF-4C69-8BD0-ECAB941D6132}" sibTransId="{24A9888A-AEAA-479B-8D57-A882EAE0BA3C}"/>
    <dgm:cxn modelId="{1C9F13D8-E81E-4F2E-8925-425071F5B6F5}" type="presOf" srcId="{8EE2F328-6116-415E-9DC3-7D182D265534}" destId="{2F2AD9C1-01BB-4B42-8A23-73A3024F80C9}" srcOrd="0" destOrd="3" presId="urn:microsoft.com/office/officeart/2005/8/layout/list1"/>
    <dgm:cxn modelId="{8187C5D8-D956-4125-B0C2-1718A96AA33D}" srcId="{9236912D-C99E-4FCE-8750-1952F7D359B2}" destId="{ECCE68D6-4354-4BBB-A6D0-71285C8B4920}" srcOrd="0" destOrd="0" parTransId="{29D85B67-6D8A-47E8-9A3D-B097560B5DE7}" sibTransId="{B1231353-E303-4315-8BF7-11E3C8F181E6}"/>
    <dgm:cxn modelId="{56C6AFE0-646B-43BC-B768-F6B5C2B02209}" type="presOf" srcId="{A077458F-2810-4864-81C9-27C4D13986CD}" destId="{0D7A06DE-EDB7-49FE-A7C0-67E1EA373069}" srcOrd="0" destOrd="0" presId="urn:microsoft.com/office/officeart/2005/8/layout/list1"/>
    <dgm:cxn modelId="{26AB02E6-C418-496E-9982-40EA38AE1A56}" type="presOf" srcId="{4D308231-66B0-4737-827C-553BA07B01D0}" destId="{2F2AD9C1-01BB-4B42-8A23-73A3024F80C9}" srcOrd="0" destOrd="1" presId="urn:microsoft.com/office/officeart/2005/8/layout/list1"/>
    <dgm:cxn modelId="{FC21CAEB-6F5A-4F57-B7A1-64274BB954F1}" srcId="{76EA2922-F4F4-4409-9269-5107546E243A}" destId="{8EE2F328-6116-415E-9DC3-7D182D265534}" srcOrd="3" destOrd="0" parTransId="{A64777E2-09B5-42A2-85C3-30CE5FC8E1AB}" sibTransId="{F0478E45-2CD4-41D2-91D8-5C2A40849F4B}"/>
    <dgm:cxn modelId="{76F2F0EE-C9D0-4DA4-BE95-02221F5E2086}" type="presOf" srcId="{9236912D-C99E-4FCE-8750-1952F7D359B2}" destId="{F2E3C6D4-4898-424D-9CE6-1F2EC0358105}" srcOrd="0" destOrd="0" presId="urn:microsoft.com/office/officeart/2005/8/layout/list1"/>
    <dgm:cxn modelId="{B308F9F0-7C22-471C-9E1B-04A3DBE0B64B}" type="presOf" srcId="{A75E404A-D0CF-471E-828E-1DC4601F7E6B}" destId="{2D441035-8890-4911-9AD3-80049B133F38}" srcOrd="0" destOrd="2" presId="urn:microsoft.com/office/officeart/2005/8/layout/list1"/>
    <dgm:cxn modelId="{04A0DDF4-18FB-4E46-A44A-BE4F23973D16}" type="presOf" srcId="{ECCE68D6-4354-4BBB-A6D0-71285C8B4920}" destId="{F5508096-F476-4C88-9D4A-EBD40D04CB8A}" srcOrd="1" destOrd="0" presId="urn:microsoft.com/office/officeart/2005/8/layout/list1"/>
    <dgm:cxn modelId="{3666F7F5-CA7A-4692-A856-E04BB37A5943}" type="presOf" srcId="{521E85B5-39A3-4988-9BE8-E68155C6F8C5}" destId="{2F2AD9C1-01BB-4B42-8A23-73A3024F80C9}" srcOrd="0" destOrd="2" presId="urn:microsoft.com/office/officeart/2005/8/layout/list1"/>
    <dgm:cxn modelId="{B64E81C9-33B3-4A40-9BD1-6F9E682D2B21}" type="presParOf" srcId="{F2E3C6D4-4898-424D-9CE6-1F2EC0358105}" destId="{1876DE40-EECA-45B5-A253-BB105F074A4A}" srcOrd="0" destOrd="0" presId="urn:microsoft.com/office/officeart/2005/8/layout/list1"/>
    <dgm:cxn modelId="{E0D50904-1CE4-4712-BBD0-5DF5C9CE64F7}" type="presParOf" srcId="{1876DE40-EECA-45B5-A253-BB105F074A4A}" destId="{60F78F0E-8E97-48BB-B37D-B91CC72CC26C}" srcOrd="0" destOrd="0" presId="urn:microsoft.com/office/officeart/2005/8/layout/list1"/>
    <dgm:cxn modelId="{983D926B-6B98-4569-A93A-EB6EEFCA30ED}" type="presParOf" srcId="{1876DE40-EECA-45B5-A253-BB105F074A4A}" destId="{F5508096-F476-4C88-9D4A-EBD40D04CB8A}" srcOrd="1" destOrd="0" presId="urn:microsoft.com/office/officeart/2005/8/layout/list1"/>
    <dgm:cxn modelId="{3BFE3240-C62A-42A0-90A1-DFF339BA25A1}" type="presParOf" srcId="{F2E3C6D4-4898-424D-9CE6-1F2EC0358105}" destId="{5EF89653-DB3B-4438-A9C1-E31EC6358BF6}" srcOrd="1" destOrd="0" presId="urn:microsoft.com/office/officeart/2005/8/layout/list1"/>
    <dgm:cxn modelId="{2522E7F2-75BD-468B-A6D3-BFCD3889FE60}" type="presParOf" srcId="{F2E3C6D4-4898-424D-9CE6-1F2EC0358105}" destId="{0D7A06DE-EDB7-49FE-A7C0-67E1EA373069}" srcOrd="2" destOrd="0" presId="urn:microsoft.com/office/officeart/2005/8/layout/list1"/>
    <dgm:cxn modelId="{83097251-6363-49AF-B12D-B431D9206C96}" type="presParOf" srcId="{F2E3C6D4-4898-424D-9CE6-1F2EC0358105}" destId="{D50EFD8A-2DE6-4D3F-B4FC-82C6C9D9E1C9}" srcOrd="3" destOrd="0" presId="urn:microsoft.com/office/officeart/2005/8/layout/list1"/>
    <dgm:cxn modelId="{F6BA08B9-F322-438C-A7DE-BB4E85AE567D}" type="presParOf" srcId="{F2E3C6D4-4898-424D-9CE6-1F2EC0358105}" destId="{9D8CB829-CA83-481A-8323-14CC8EDF9BF8}" srcOrd="4" destOrd="0" presId="urn:microsoft.com/office/officeart/2005/8/layout/list1"/>
    <dgm:cxn modelId="{24D6D825-B6AE-4A44-93F3-AFBE813997C8}" type="presParOf" srcId="{9D8CB829-CA83-481A-8323-14CC8EDF9BF8}" destId="{F977BF50-3C3A-41E3-8A90-C2D65317EA8D}" srcOrd="0" destOrd="0" presId="urn:microsoft.com/office/officeart/2005/8/layout/list1"/>
    <dgm:cxn modelId="{B11694D6-825A-4905-AECA-222DC398660E}" type="presParOf" srcId="{9D8CB829-CA83-481A-8323-14CC8EDF9BF8}" destId="{6218C4FB-6661-4166-9AC3-F63F343BFF29}" srcOrd="1" destOrd="0" presId="urn:microsoft.com/office/officeart/2005/8/layout/list1"/>
    <dgm:cxn modelId="{004740C1-DD09-4097-8382-7FD2E92BB6EE}" type="presParOf" srcId="{F2E3C6D4-4898-424D-9CE6-1F2EC0358105}" destId="{98579A66-6498-47F3-A083-05902470E446}" srcOrd="5" destOrd="0" presId="urn:microsoft.com/office/officeart/2005/8/layout/list1"/>
    <dgm:cxn modelId="{488F4A51-FFBC-42CC-BEF0-DA2E9F5D2EAF}" type="presParOf" srcId="{F2E3C6D4-4898-424D-9CE6-1F2EC0358105}" destId="{2D441035-8890-4911-9AD3-80049B133F38}" srcOrd="6" destOrd="0" presId="urn:microsoft.com/office/officeart/2005/8/layout/list1"/>
    <dgm:cxn modelId="{C094AAF1-5401-4A0D-B2BF-0C4745E858F5}" type="presParOf" srcId="{F2E3C6D4-4898-424D-9CE6-1F2EC0358105}" destId="{F274A776-FD0D-466B-93DE-294D0B2AEF38}" srcOrd="7" destOrd="0" presId="urn:microsoft.com/office/officeart/2005/8/layout/list1"/>
    <dgm:cxn modelId="{FE8EB328-FA4C-4221-A378-F3C3241600BE}" type="presParOf" srcId="{F2E3C6D4-4898-424D-9CE6-1F2EC0358105}" destId="{E9F6A4F0-19E9-49EA-9F1E-2691E8A06FA3}" srcOrd="8" destOrd="0" presId="urn:microsoft.com/office/officeart/2005/8/layout/list1"/>
    <dgm:cxn modelId="{AE48CB66-103F-4F7B-90C0-EAE958E8AB6D}" type="presParOf" srcId="{E9F6A4F0-19E9-49EA-9F1E-2691E8A06FA3}" destId="{B3764775-A445-4109-A5DC-FFF95C4F4AFE}" srcOrd="0" destOrd="0" presId="urn:microsoft.com/office/officeart/2005/8/layout/list1"/>
    <dgm:cxn modelId="{B15B4423-2EDE-42D5-BDF7-68259FBBFF9B}" type="presParOf" srcId="{E9F6A4F0-19E9-49EA-9F1E-2691E8A06FA3}" destId="{DF1D4236-D542-434F-8BAD-76AEBE8F5934}" srcOrd="1" destOrd="0" presId="urn:microsoft.com/office/officeart/2005/8/layout/list1"/>
    <dgm:cxn modelId="{18CB5524-CAB2-43B1-B9EE-BC658956837B}" type="presParOf" srcId="{F2E3C6D4-4898-424D-9CE6-1F2EC0358105}" destId="{102B14BB-C10C-4B7E-9DB8-6BDD17A153D3}" srcOrd="9" destOrd="0" presId="urn:microsoft.com/office/officeart/2005/8/layout/list1"/>
    <dgm:cxn modelId="{AA9EEA95-AD67-4376-93C9-36A408939B97}" type="presParOf" srcId="{F2E3C6D4-4898-424D-9CE6-1F2EC0358105}" destId="{2F2AD9C1-01BB-4B42-8A23-73A3024F80C9}" srcOrd="10" destOrd="0" presId="urn:microsoft.com/office/officeart/2005/8/layout/list1"/>
    <dgm:cxn modelId="{7BC676A2-43C8-4D01-9A15-C90FE5526B82}" type="presParOf" srcId="{F2E3C6D4-4898-424D-9CE6-1F2EC0358105}" destId="{5D5BDED6-2547-46D9-B294-C77211A2A852}" srcOrd="11" destOrd="0" presId="urn:microsoft.com/office/officeart/2005/8/layout/list1"/>
    <dgm:cxn modelId="{7B21C25D-0384-4DB0-9B61-8FE6951E1604}" type="presParOf" srcId="{F2E3C6D4-4898-424D-9CE6-1F2EC0358105}" destId="{F8EED425-09C1-4C6F-8DC9-8618C725C8C6}" srcOrd="12" destOrd="0" presId="urn:microsoft.com/office/officeart/2005/8/layout/list1"/>
    <dgm:cxn modelId="{AB7B5976-F2D1-4BBE-BA75-7C812F572209}" type="presParOf" srcId="{F8EED425-09C1-4C6F-8DC9-8618C725C8C6}" destId="{1B041751-B0F9-4218-9AB8-36397E17600C}" srcOrd="0" destOrd="0" presId="urn:microsoft.com/office/officeart/2005/8/layout/list1"/>
    <dgm:cxn modelId="{D45344BF-627E-4B9D-AA57-D25DC682BAC9}" type="presParOf" srcId="{F8EED425-09C1-4C6F-8DC9-8618C725C8C6}" destId="{C3030E98-6226-434C-85EE-6857DC08B00E}" srcOrd="1" destOrd="0" presId="urn:microsoft.com/office/officeart/2005/8/layout/list1"/>
    <dgm:cxn modelId="{FEAE30DD-A043-4AAD-B534-EF8FD87B956D}" type="presParOf" srcId="{F2E3C6D4-4898-424D-9CE6-1F2EC0358105}" destId="{DE87E136-7BA8-4BBF-A975-EAF56E068592}" srcOrd="13" destOrd="0" presId="urn:microsoft.com/office/officeart/2005/8/layout/list1"/>
    <dgm:cxn modelId="{128C27AF-854F-47F7-B2D3-44C077A9CDA7}" type="presParOf" srcId="{F2E3C6D4-4898-424D-9CE6-1F2EC0358105}" destId="{A150D006-8BBC-4980-8C6C-66D54BF3F643}" srcOrd="14" destOrd="0" presId="urn:microsoft.com/office/officeart/2005/8/layout/list1"/>
    <dgm:cxn modelId="{B00D8B57-5BDC-4574-B720-E45664FF282D}" type="presParOf" srcId="{F2E3C6D4-4898-424D-9CE6-1F2EC0358105}" destId="{D9718968-395C-4078-9715-BD3F9F8122DF}" srcOrd="15" destOrd="0" presId="urn:microsoft.com/office/officeart/2005/8/layout/list1"/>
    <dgm:cxn modelId="{F394712E-DB76-41F8-BA7B-860D0CE70E52}" type="presParOf" srcId="{F2E3C6D4-4898-424D-9CE6-1F2EC0358105}" destId="{C9934EA9-DABB-47B3-B898-6119EAAE7288}" srcOrd="16" destOrd="0" presId="urn:microsoft.com/office/officeart/2005/8/layout/list1"/>
    <dgm:cxn modelId="{D168F3A3-1DCB-45F7-9B85-DC86C97DB212}" type="presParOf" srcId="{C9934EA9-DABB-47B3-B898-6119EAAE7288}" destId="{401A19F6-15A1-40FE-9BB3-CF88854F6BB2}" srcOrd="0" destOrd="0" presId="urn:microsoft.com/office/officeart/2005/8/layout/list1"/>
    <dgm:cxn modelId="{D1567C80-53D5-4630-BE1F-E5339A3F34BF}" type="presParOf" srcId="{C9934EA9-DABB-47B3-B898-6119EAAE7288}" destId="{728F90DC-8015-4B7E-8BAE-42E3FDF6A942}" srcOrd="1" destOrd="0" presId="urn:microsoft.com/office/officeart/2005/8/layout/list1"/>
    <dgm:cxn modelId="{F70F1BF1-8B83-476C-A900-110FA6711503}" type="presParOf" srcId="{F2E3C6D4-4898-424D-9CE6-1F2EC0358105}" destId="{6ABE790A-4594-44D5-8B57-529196C83906}" srcOrd="17" destOrd="0" presId="urn:microsoft.com/office/officeart/2005/8/layout/list1"/>
    <dgm:cxn modelId="{B601B698-65D7-4A12-B508-6582FC35849E}" type="presParOf" srcId="{F2E3C6D4-4898-424D-9CE6-1F2EC0358105}" destId="{E9D4FF91-1AAE-4AC5-A492-2016D33E9B5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A06DE-EDB7-49FE-A7C0-67E1EA373069}">
      <dsp:nvSpPr>
        <dsp:cNvPr id="0" name=""/>
        <dsp:cNvSpPr/>
      </dsp:nvSpPr>
      <dsp:spPr>
        <a:xfrm>
          <a:off x="0" y="245230"/>
          <a:ext cx="10972800" cy="10741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Atliq_Masoor_Dal (1KG)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 err="1"/>
            <a:t>Atliq_Sonamasuri_Rice</a:t>
          </a:r>
          <a:r>
            <a:rPr lang="en-IN" sz="1100" kern="1200" dirty="0"/>
            <a:t> (10KG)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Atliq_Suflower_Oil (1L)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 err="1"/>
            <a:t>Atliq_Farm_Chakki_Atta</a:t>
          </a:r>
          <a:r>
            <a:rPr lang="en-IN" sz="1100" kern="1200" dirty="0"/>
            <a:t> (1KG)</a:t>
          </a:r>
        </a:p>
      </dsp:txBody>
      <dsp:txXfrm>
        <a:off x="0" y="245230"/>
        <a:ext cx="10972800" cy="1074150"/>
      </dsp:txXfrm>
    </dsp:sp>
    <dsp:sp modelId="{F5508096-F476-4C88-9D4A-EBD40D04CB8A}">
      <dsp:nvSpPr>
        <dsp:cNvPr id="0" name=""/>
        <dsp:cNvSpPr/>
      </dsp:nvSpPr>
      <dsp:spPr>
        <a:xfrm>
          <a:off x="548640" y="82870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Grocery &amp; Staples</a:t>
          </a:r>
        </a:p>
      </dsp:txBody>
      <dsp:txXfrm>
        <a:off x="564492" y="98722"/>
        <a:ext cx="7649256" cy="293016"/>
      </dsp:txXfrm>
    </dsp:sp>
    <dsp:sp modelId="{2D441035-8890-4911-9AD3-80049B133F38}">
      <dsp:nvSpPr>
        <dsp:cNvPr id="0" name=""/>
        <dsp:cNvSpPr/>
      </dsp:nvSpPr>
      <dsp:spPr>
        <a:xfrm>
          <a:off x="0" y="1541140"/>
          <a:ext cx="10972800" cy="10741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Atliq_Scrub_Sponge_For_Dishwash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Atliq_Fusion_Container_Set_of_3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Atliq_Curtains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Atliq_Double_Bedsheet_set</a:t>
          </a:r>
        </a:p>
      </dsp:txBody>
      <dsp:txXfrm>
        <a:off x="0" y="1541140"/>
        <a:ext cx="10972800" cy="1074150"/>
      </dsp:txXfrm>
    </dsp:sp>
    <dsp:sp modelId="{6218C4FB-6661-4166-9AC3-F63F343BFF29}">
      <dsp:nvSpPr>
        <dsp:cNvPr id="0" name=""/>
        <dsp:cNvSpPr/>
      </dsp:nvSpPr>
      <dsp:spPr>
        <a:xfrm>
          <a:off x="548640" y="1378780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Home Care</a:t>
          </a:r>
        </a:p>
      </dsp:txBody>
      <dsp:txXfrm>
        <a:off x="564492" y="1394632"/>
        <a:ext cx="7649256" cy="293016"/>
      </dsp:txXfrm>
    </dsp:sp>
    <dsp:sp modelId="{2F2AD9C1-01BB-4B42-8A23-73A3024F80C9}">
      <dsp:nvSpPr>
        <dsp:cNvPr id="0" name=""/>
        <dsp:cNvSpPr/>
      </dsp:nvSpPr>
      <dsp:spPr>
        <a:xfrm>
          <a:off x="0" y="2837050"/>
          <a:ext cx="10972800" cy="10741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Atliq_Body_Milk_Nourishing_Lotion</a:t>
          </a:r>
          <a:r>
            <a:rPr lang="en-US" sz="1100" kern="1200" dirty="0"/>
            <a:t> (120ML)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Atliq_Cream_Beauty_Bathing_Soap (125GM)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Atliq_Doodh_Kesar_Body_Lotion (200ML)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Atliq_Lime_Cool_Bathing_Bar (125GM)</a:t>
          </a:r>
          <a:endParaRPr lang="en-IN" sz="1100" kern="1200" dirty="0"/>
        </a:p>
      </dsp:txBody>
      <dsp:txXfrm>
        <a:off x="0" y="2837050"/>
        <a:ext cx="10972800" cy="1074150"/>
      </dsp:txXfrm>
    </dsp:sp>
    <dsp:sp modelId="{DF1D4236-D542-434F-8BAD-76AEBE8F5934}">
      <dsp:nvSpPr>
        <dsp:cNvPr id="0" name=""/>
        <dsp:cNvSpPr/>
      </dsp:nvSpPr>
      <dsp:spPr>
        <a:xfrm>
          <a:off x="548640" y="2674691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Personal Care</a:t>
          </a:r>
        </a:p>
      </dsp:txBody>
      <dsp:txXfrm>
        <a:off x="564492" y="2690543"/>
        <a:ext cx="7649256" cy="293016"/>
      </dsp:txXfrm>
    </dsp:sp>
    <dsp:sp modelId="{A150D006-8BBC-4980-8C6C-66D54BF3F643}">
      <dsp:nvSpPr>
        <dsp:cNvPr id="0" name=""/>
        <dsp:cNvSpPr/>
      </dsp:nvSpPr>
      <dsp:spPr>
        <a:xfrm>
          <a:off x="0" y="4132961"/>
          <a:ext cx="10972800" cy="6756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Atliq_High_Glo_15W_LED_Bulb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Atliq_waterproof_Immersion_Rod</a:t>
          </a:r>
        </a:p>
      </dsp:txBody>
      <dsp:txXfrm>
        <a:off x="0" y="4132961"/>
        <a:ext cx="10972800" cy="675674"/>
      </dsp:txXfrm>
    </dsp:sp>
    <dsp:sp modelId="{C3030E98-6226-434C-85EE-6857DC08B00E}">
      <dsp:nvSpPr>
        <dsp:cNvPr id="0" name=""/>
        <dsp:cNvSpPr/>
      </dsp:nvSpPr>
      <dsp:spPr>
        <a:xfrm>
          <a:off x="548640" y="3970601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Home Appliances</a:t>
          </a:r>
        </a:p>
      </dsp:txBody>
      <dsp:txXfrm>
        <a:off x="564492" y="3986453"/>
        <a:ext cx="7649256" cy="293016"/>
      </dsp:txXfrm>
    </dsp:sp>
    <dsp:sp modelId="{E9D4FF91-1AAE-4AC5-A492-2016D33E9B5A}">
      <dsp:nvSpPr>
        <dsp:cNvPr id="0" name=""/>
        <dsp:cNvSpPr/>
      </dsp:nvSpPr>
      <dsp:spPr>
        <a:xfrm>
          <a:off x="0" y="5030396"/>
          <a:ext cx="10972800" cy="4851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Atliq_Home_Essential_8_Product_Combo</a:t>
          </a:r>
          <a:endParaRPr lang="en-IN" sz="1100" kern="1200"/>
        </a:p>
      </dsp:txBody>
      <dsp:txXfrm>
        <a:off x="0" y="5030396"/>
        <a:ext cx="10972800" cy="485100"/>
      </dsp:txXfrm>
    </dsp:sp>
    <dsp:sp modelId="{728F90DC-8015-4B7E-8BAE-42E3FDF6A942}">
      <dsp:nvSpPr>
        <dsp:cNvPr id="0" name=""/>
        <dsp:cNvSpPr/>
      </dsp:nvSpPr>
      <dsp:spPr>
        <a:xfrm>
          <a:off x="548640" y="4868035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Combo1</a:t>
          </a:r>
        </a:p>
      </dsp:txBody>
      <dsp:txXfrm>
        <a:off x="564492" y="4883887"/>
        <a:ext cx="764925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NmI4OWRhYWYtNTU2MS00MWUzLWI1NTktMzBiMzhhZDAzZTczIiwidCI6ImM2ZTU0OWIzLTVmNDUtNDAzMi1hYWU5LWQ0MjQ0ZGM1YjJjNCJ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3810"/>
            <a:ext cx="10363200" cy="2150706"/>
          </a:xfrm>
        </p:spPr>
        <p:txBody>
          <a:bodyPr/>
          <a:lstStyle/>
          <a:p>
            <a:r>
              <a:rPr lang="en-US" dirty="0"/>
              <a:t>AtliQ Mart Fast Moving Goods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28800" y="3988837"/>
            <a:ext cx="8534400" cy="1219200"/>
          </a:xfrm>
        </p:spPr>
        <p:txBody>
          <a:bodyPr/>
          <a:lstStyle/>
          <a:p>
            <a:r>
              <a:rPr lang="en-US" dirty="0"/>
              <a:t>Presented </a:t>
            </a:r>
            <a:r>
              <a:rPr lang="en-US"/>
              <a:t>by Sohan 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23B81-CF02-893E-17E8-5B3C415C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5966-DB5F-1507-B03E-29B81832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0B9D-A5D3-AB2D-A7B1-825A0630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Generate a report that provides an overview of the number of stores in each city.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59CDC-8994-E274-59A6-724145AF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75745"/>
            <a:ext cx="3574471" cy="4034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1FF278-FB37-DF3A-B3D0-172216A7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71" y="1138335"/>
            <a:ext cx="6674360" cy="46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ACF3-2F14-E09B-BC50-E215B512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6A74-54A6-31CE-AEF3-D1B8590D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CAB5-F569-189E-9AE6-DDC54050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Generate a report that displays each campaign along with the total revenue generated before and after the campaign?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81567-3C6E-463F-6EC5-5B94526C4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5" b="11585"/>
          <a:stretch/>
        </p:blipFill>
        <p:spPr>
          <a:xfrm>
            <a:off x="2444621" y="2267339"/>
            <a:ext cx="6363478" cy="948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CD10E-A0BD-239C-5418-A51545C7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91" y="3530859"/>
            <a:ext cx="6363478" cy="31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09336-16A2-39DE-84DA-AD03967B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EACA-10E6-DBFA-E8BD-0030DBCF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0603-229E-D06E-0E53-C0C2E15E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Produce a report that calculates the incremental Sold Quantity (ISU) for each category during the </a:t>
            </a:r>
            <a:r>
              <a:rPr lang="en-US" dirty="0" err="1"/>
              <a:t>diwali</a:t>
            </a:r>
            <a:r>
              <a:rPr lang="en-US" dirty="0"/>
              <a:t> campaign. additionally, provide rankings for the categories based on their ISU%.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F47AB-0EDD-B975-C70D-2B4A8B8D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23010"/>
            <a:ext cx="5332072" cy="261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FA054-128D-D337-862C-8680E39A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192" y="2691289"/>
            <a:ext cx="5033208" cy="32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BA5EB-658E-DF06-4E05-BCD781A9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3289-4517-A65A-D506-26C74E01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2FBE-A3CC-7DC7-2755-B8F6E51E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report featuring the top 5 products, ranked by incremental revenue percentage (IR%), across all campaigns.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0D790-9B39-EEE7-95FB-721AC3D4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8" y="2631233"/>
            <a:ext cx="5489758" cy="2341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FF017-B182-1F64-1AB2-E6A6D902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51" y="2364949"/>
            <a:ext cx="5489758" cy="32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Dashboard link: </a:t>
            </a:r>
            <a:r>
              <a:rPr lang="en-US" dirty="0">
                <a:hlinkClick r:id="rId2"/>
              </a:rPr>
              <a:t>https://app.powerbi.com/view?r=eyJrIjoiNmI4OWRhYWYtNTU2MS00MWUzLWI1NTktMzBiMzhhZDAzZTczIiwidCI6ImM2ZTU0OWIzLTVmNDUtNDAzMi1hYWU5LWQ0MjQ0ZGM1YjJjNCJ9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3" y="195326"/>
            <a:ext cx="10972800" cy="107302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Diwali campaign was significantly more successful in generating revenue for the company, achieving an impressive 94.12%, while the Sankranti campaign resulted in a lower revenue of 50.87%.</a:t>
            </a:r>
          </a:p>
          <a:p>
            <a:r>
              <a:rPr lang="en-US" dirty="0">
                <a:latin typeface="Söhne"/>
              </a:rPr>
              <a:t>Bangalore is the top revenue-generating city, followed by Chennai and Hyderabad. Mysuru and Mangalore contribute less revenue.</a:t>
            </a:r>
          </a:p>
          <a:p>
            <a:r>
              <a:rPr lang="en-US" dirty="0">
                <a:latin typeface="Söhne"/>
              </a:rPr>
              <a:t>Promotion types '500 Cashback' and 'BOGOF' lead to higher revenue, while '25% OFF' has the lowest revenue impact.</a:t>
            </a:r>
          </a:p>
          <a:p>
            <a:r>
              <a:rPr lang="en-US" dirty="0">
                <a:latin typeface="Söhne"/>
              </a:rPr>
              <a:t>The 'Combo1' category generates the highest revenue, but the Grocery &amp; Staples category, despite higher quantity sold, has lower revenue due to BOGOF promotions.</a:t>
            </a:r>
          </a:p>
          <a:p>
            <a:r>
              <a:rPr lang="en-US" dirty="0">
                <a:latin typeface="Söhne"/>
              </a:rPr>
              <a:t>Personal Care category products contribute the least to revenue.</a:t>
            </a:r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7829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Keep collecting feedback to improve campaigns and make customers more satisfied.</a:t>
            </a:r>
          </a:p>
          <a:p>
            <a:r>
              <a:rPr lang="en-US" dirty="0">
                <a:latin typeface="Söhne"/>
              </a:rPr>
              <a:t>Expand stores in Bangalore to tap into its high revenue potential. Consider opening new stores in Mysuru and Mangalore to address the lower revenue in these areas.</a:t>
            </a:r>
          </a:p>
          <a:p>
            <a:r>
              <a:rPr lang="en-US" dirty="0">
                <a:latin typeface="Söhne"/>
              </a:rPr>
              <a:t>Exclude the '25% OFF' promotion type in future campaigns due to its lower revenue impact.</a:t>
            </a:r>
          </a:p>
          <a:p>
            <a:r>
              <a:rPr lang="en-US" dirty="0">
                <a:latin typeface="Söhne"/>
              </a:rPr>
              <a:t>Diversify the 'Combo' category by introducing more combo products to enhance sales and revenue.</a:t>
            </a:r>
          </a:p>
          <a:p>
            <a:r>
              <a:rPr lang="en-US" dirty="0">
                <a:latin typeface="Söhne"/>
              </a:rPr>
              <a:t>Focus on improving products under the Personal Care category to boost sales and contribute more to overall revenue.</a:t>
            </a:r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C8CE-DBBB-7C68-7B43-8C7B01D8D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350519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569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AtliQ Mart market</a:t>
            </a:r>
          </a:p>
          <a:p>
            <a:r>
              <a:rPr lang="en-US" dirty="0"/>
              <a:t>AtliQ Mart product overview</a:t>
            </a:r>
          </a:p>
          <a:p>
            <a:r>
              <a:rPr lang="en-US" dirty="0"/>
              <a:t>Campaigns and Promotion types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Business Requests</a:t>
            </a:r>
          </a:p>
          <a:p>
            <a:r>
              <a:rPr lang="en-US" dirty="0"/>
              <a:t>Power BI Dashboard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Recommendations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3164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31022"/>
                </a:solidFill>
                <a:effectLst/>
                <a:latin typeface="Manrope"/>
              </a:rPr>
              <a:t>AtliQ Mart</a:t>
            </a:r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 is a retail giant with over 50 supermarkets in the southern region of India. All their 50 stores ran a massive promotion during the Diwali 2023 and Sankranti 2024 (festive time in India) on their AtliQ branded products. </a:t>
            </a:r>
          </a:p>
          <a:p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Now the sales director wants to understand which promotions did well and which did not so that they can make informed decisions for their next promotional period.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75657"/>
          </a:xfrm>
        </p:spPr>
        <p:txBody>
          <a:bodyPr/>
          <a:lstStyle/>
          <a:p>
            <a:r>
              <a:rPr lang="en-US" dirty="0"/>
              <a:t>AtliQ Mart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745D6-C13E-036C-DF3C-FBDDF9B1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212" y="1464906"/>
            <a:ext cx="8313575" cy="5045848"/>
          </a:xfr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F398E-050D-2447-743E-713CBF3B1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44" y="4822383"/>
            <a:ext cx="1440000" cy="14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2F0A6-405E-8F53-B150-5FCAFB73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164" y="4822383"/>
            <a:ext cx="1922045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46F4B-BBE7-2919-1B27-0D804B37E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29" y="4822383"/>
            <a:ext cx="2022564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E0F78-A0D4-96B8-866E-EF15F3618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813" y="4822383"/>
            <a:ext cx="1440000" cy="14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64A38B-96EA-F44A-B295-99201779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2833" y="4822383"/>
            <a:ext cx="1440000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5E49C7-C559-6013-D509-ED3E92B60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4760" y="1430749"/>
            <a:ext cx="1587759" cy="15877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2B22C3-B0B1-F66B-787E-B4F371A83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54" y="1430749"/>
            <a:ext cx="1587759" cy="15877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4B3CC9-9363-7332-6DF5-C81E03D888F7}"/>
              </a:ext>
            </a:extLst>
          </p:cNvPr>
          <p:cNvSpPr txBox="1"/>
          <p:nvPr/>
        </p:nvSpPr>
        <p:spPr>
          <a:xfrm>
            <a:off x="4329404" y="3547105"/>
            <a:ext cx="323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Promotion types</a:t>
            </a:r>
            <a:endParaRPr lang="en-IN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265AC-1E89-D186-1D84-D19955230035}"/>
              </a:ext>
            </a:extLst>
          </p:cNvPr>
          <p:cNvSpPr txBox="1"/>
          <p:nvPr/>
        </p:nvSpPr>
        <p:spPr>
          <a:xfrm>
            <a:off x="4089919" y="438417"/>
            <a:ext cx="323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Campaigns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7747"/>
          </a:xfrm>
        </p:spPr>
        <p:txBody>
          <a:bodyPr/>
          <a:lstStyle/>
          <a:p>
            <a:r>
              <a:rPr lang="en-US" dirty="0"/>
              <a:t>AtliQ Mart product overview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5E4539-E787-C053-8CF4-C53365919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445529"/>
              </p:ext>
            </p:extLst>
          </p:nvPr>
        </p:nvGraphicFramePr>
        <p:xfrm>
          <a:off x="609600" y="942392"/>
          <a:ext cx="10972800" cy="559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302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7AEF7-F7A0-69F6-086F-97906A049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186" y="1324947"/>
            <a:ext cx="10123202" cy="5163991"/>
          </a:xfr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6057-895F-8A79-0C3C-2CF3A947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78" y="1791479"/>
            <a:ext cx="8283553" cy="1791477"/>
          </a:xfrm>
        </p:spPr>
        <p:txBody>
          <a:bodyPr/>
          <a:lstStyle/>
          <a:p>
            <a:r>
              <a:rPr lang="en-US" dirty="0"/>
              <a:t>Business Requests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B5D0FC-1BB3-C65B-E5D6-608B4275F296}"/>
              </a:ext>
            </a:extLst>
          </p:cNvPr>
          <p:cNvSpPr/>
          <p:nvPr/>
        </p:nvSpPr>
        <p:spPr>
          <a:xfrm>
            <a:off x="8509518" y="2944368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</p:spTree>
    <p:extLst>
      <p:ext uri="{BB962C8B-B14F-4D97-AF65-F5344CB8AC3E}">
        <p14:creationId xmlns:p14="http://schemas.microsoft.com/office/powerpoint/2010/main" val="22822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a list of products with a base price greater than 500 and that are featured in promo type of 'BOGOF' (Buy One Get One Free).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1AE94-4219-64E3-7F26-E545EC5A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5"/>
          <a:stretch/>
        </p:blipFill>
        <p:spPr>
          <a:xfrm>
            <a:off x="1614196" y="2649893"/>
            <a:ext cx="8017428" cy="10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361</TotalTime>
  <Words>629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Courier New</vt:lpstr>
      <vt:lpstr>Manrope</vt:lpstr>
      <vt:lpstr>Palatino Linotype</vt:lpstr>
      <vt:lpstr>Söhne</vt:lpstr>
      <vt:lpstr>Company background presentation</vt:lpstr>
      <vt:lpstr>AtliQ Mart Fast Moving Goods Market</vt:lpstr>
      <vt:lpstr>Agenda</vt:lpstr>
      <vt:lpstr>Problem Statement</vt:lpstr>
      <vt:lpstr>AtliQ Mart Market</vt:lpstr>
      <vt:lpstr>PowerPoint Presentation</vt:lpstr>
      <vt:lpstr>AtliQ Mart product overview</vt:lpstr>
      <vt:lpstr>Dataset</vt:lpstr>
      <vt:lpstr>Business Requests</vt:lpstr>
      <vt:lpstr>Request 1</vt:lpstr>
      <vt:lpstr>Request 2</vt:lpstr>
      <vt:lpstr>Request 3</vt:lpstr>
      <vt:lpstr>Request 4</vt:lpstr>
      <vt:lpstr>Request 5</vt:lpstr>
      <vt:lpstr>Power BI Dashboard</vt:lpstr>
      <vt:lpstr>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 Title</dc:title>
  <dc:creator>Dhivya T</dc:creator>
  <cp:lastModifiedBy>Lenovo</cp:lastModifiedBy>
  <cp:revision>8</cp:revision>
  <dcterms:created xsi:type="dcterms:W3CDTF">2024-03-02T10:59:49Z</dcterms:created>
  <dcterms:modified xsi:type="dcterms:W3CDTF">2024-04-06T17:17:41Z</dcterms:modified>
</cp:coreProperties>
</file>