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Power BI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SOHEB DALVI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EA0-3385-47EA-87CD-AE613CB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Country-wise industry and average profitability margin (in Percentage %)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6123B-4AA4-4727-85F4-A7839E27C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771" y="2341563"/>
            <a:ext cx="3966457" cy="3633787"/>
          </a:xfrm>
        </p:spPr>
      </p:pic>
    </p:spTree>
    <p:extLst>
      <p:ext uri="{BB962C8B-B14F-4D97-AF65-F5344CB8AC3E}">
        <p14:creationId xmlns:p14="http://schemas.microsoft.com/office/powerpoint/2010/main" val="23581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4942-600B-4CAC-BEB2-DED1B2B2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separate filter so that country-wise industry and profitability margins can be shown based on the selective countries (There is no bar on country selection).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A855D-7E8F-4F27-ABDD-C1290AC6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65" y="2341563"/>
            <a:ext cx="6834069" cy="3633787"/>
          </a:xfrm>
        </p:spPr>
      </p:pic>
    </p:spTree>
    <p:extLst>
      <p:ext uri="{BB962C8B-B14F-4D97-AF65-F5344CB8AC3E}">
        <p14:creationId xmlns:p14="http://schemas.microsoft.com/office/powerpoint/2010/main" val="364086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4C80-25F1-4032-8F9B-35AD87B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Industry-wise profitability percentage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706EF-A18A-4F5E-AAA4-D06DD3B8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292" y="2341563"/>
            <a:ext cx="4035416" cy="3633787"/>
          </a:xfrm>
        </p:spPr>
      </p:pic>
    </p:spTree>
    <p:extLst>
      <p:ext uri="{BB962C8B-B14F-4D97-AF65-F5344CB8AC3E}">
        <p14:creationId xmlns:p14="http://schemas.microsoft.com/office/powerpoint/2010/main" val="90521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BAC6-554C-4060-95A8-07B2F850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should be </a:t>
            </a:r>
            <a:r>
              <a:rPr lang="en-US" dirty="0" err="1"/>
              <a:t>visualised</a:t>
            </a:r>
            <a:r>
              <a:rPr lang="en-US" dirty="0"/>
              <a:t> in single or multiple country-wise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8245E-C546-4086-9E2A-5CDE38A2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744" y="2341563"/>
            <a:ext cx="5806511" cy="3633787"/>
          </a:xfrm>
        </p:spPr>
      </p:pic>
    </p:spTree>
    <p:extLst>
      <p:ext uri="{BB962C8B-B14F-4D97-AF65-F5344CB8AC3E}">
        <p14:creationId xmlns:p14="http://schemas.microsoft.com/office/powerpoint/2010/main" val="255357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2EE4-92A7-4862-8CE7-DBAF9C70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 the data that shows industry-wise profitability trends by taking the Line &amp; stacked column chart from the </a:t>
            </a:r>
            <a:r>
              <a:rPr lang="en-US" dirty="0" err="1"/>
              <a:t>visualisation</a:t>
            </a:r>
            <a:r>
              <a:rPr lang="en-US" dirty="0"/>
              <a:t> section.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27636-4793-4B5B-BC8D-4CB60487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332" y="2341563"/>
            <a:ext cx="6075336" cy="3633787"/>
          </a:xfrm>
        </p:spPr>
      </p:pic>
    </p:spTree>
    <p:extLst>
      <p:ext uri="{BB962C8B-B14F-4D97-AF65-F5344CB8AC3E}">
        <p14:creationId xmlns:p14="http://schemas.microsoft.com/office/powerpoint/2010/main" val="125841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2D17-E4FC-42B1-8195-D148EB42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 the data to show country-wise industry market values and industry wise presence by taking the map chart.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67111-96C7-4718-8664-6202A5EC3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922" y="2341563"/>
            <a:ext cx="4420156" cy="3633787"/>
          </a:xfrm>
        </p:spPr>
      </p:pic>
    </p:spTree>
    <p:extLst>
      <p:ext uri="{BB962C8B-B14F-4D97-AF65-F5344CB8AC3E}">
        <p14:creationId xmlns:p14="http://schemas.microsoft.com/office/powerpoint/2010/main" val="94723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6115-CEB8-4F82-BBFD-348977361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6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Power BI </a:t>
            </a:r>
            <a:r>
              <a:rPr lang="en-US" dirty="0" err="1"/>
              <a:t>Visualisation</a:t>
            </a:r>
            <a:r>
              <a:rPr lang="en-US" dirty="0"/>
              <a:t> Task-1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5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A66-1B9E-4EB2-A7CC-0B0E8D42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Business data file into Microsoft </a:t>
            </a:r>
            <a:r>
              <a:rPr lang="en-US" dirty="0" err="1"/>
              <a:t>PowerBI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BA2F8-D0D0-4D8F-BD1D-7F14A481F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658" y="2341563"/>
            <a:ext cx="6910684" cy="3633787"/>
          </a:xfrm>
        </p:spPr>
      </p:pic>
    </p:spTree>
    <p:extLst>
      <p:ext uri="{BB962C8B-B14F-4D97-AF65-F5344CB8AC3E}">
        <p14:creationId xmlns:p14="http://schemas.microsoft.com/office/powerpoint/2010/main" val="29521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5AA-6A74-48BA-AD30-7DE33A90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only the “Account” sheet from the workbook after transforming the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5A809-AD88-44B1-B7DA-B6C119D0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18" y="2341563"/>
            <a:ext cx="6924763" cy="3633787"/>
          </a:xfrm>
        </p:spPr>
      </p:pic>
    </p:spTree>
    <p:extLst>
      <p:ext uri="{BB962C8B-B14F-4D97-AF65-F5344CB8AC3E}">
        <p14:creationId xmlns:p14="http://schemas.microsoft.com/office/powerpoint/2010/main" val="7531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28D-201B-46E6-B22D-233324C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 the data, which includes the total count of account numbers against the country, in a tabular format.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96665-A6AA-4428-A279-B56528B7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1" y="2600901"/>
            <a:ext cx="3486637" cy="3115110"/>
          </a:xfrm>
        </p:spPr>
      </p:pic>
    </p:spTree>
    <p:extLst>
      <p:ext uri="{BB962C8B-B14F-4D97-AF65-F5344CB8AC3E}">
        <p14:creationId xmlns:p14="http://schemas.microsoft.com/office/powerpoint/2010/main" val="38914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6A45-4B62-4B00-8B35-1F5DF4E3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another table and represent the data on the country-wise Account holder's name.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4F8AF-FFCF-4143-9D71-B9E6AE61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516" y="2341563"/>
            <a:ext cx="2162968" cy="3633787"/>
          </a:xfrm>
        </p:spPr>
      </p:pic>
    </p:spTree>
    <p:extLst>
      <p:ext uri="{BB962C8B-B14F-4D97-AF65-F5344CB8AC3E}">
        <p14:creationId xmlns:p14="http://schemas.microsoft.com/office/powerpoint/2010/main" val="415280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1A55-1824-4B25-8CD7-630E4DD2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slicer from the </a:t>
            </a:r>
            <a:r>
              <a:rPr lang="en-US" dirty="0" err="1"/>
              <a:t>visualisation</a:t>
            </a:r>
            <a:r>
              <a:rPr lang="en-US" dirty="0"/>
              <a:t> section and add a country-wise filter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0B6A3-C200-4E37-8A4F-03D90842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129" y="2341563"/>
            <a:ext cx="4415741" cy="3633787"/>
          </a:xfrm>
        </p:spPr>
      </p:pic>
    </p:spTree>
    <p:extLst>
      <p:ext uri="{BB962C8B-B14F-4D97-AF65-F5344CB8AC3E}">
        <p14:creationId xmlns:p14="http://schemas.microsoft.com/office/powerpoint/2010/main" val="42314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6F77-03CD-45D8-B53D-08A4668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data of India, Brazil, Greece, and France together.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ED1C1-072F-4B5C-BFBF-3C7337B62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660" y="2341563"/>
            <a:ext cx="2252679" cy="3633787"/>
          </a:xfrm>
        </p:spPr>
      </p:pic>
    </p:spTree>
    <p:extLst>
      <p:ext uri="{BB962C8B-B14F-4D97-AF65-F5344CB8AC3E}">
        <p14:creationId xmlns:p14="http://schemas.microsoft.com/office/powerpoint/2010/main" val="286361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Power BI </a:t>
            </a:r>
            <a:r>
              <a:rPr lang="en-US" dirty="0" err="1"/>
              <a:t>Visualisation</a:t>
            </a:r>
            <a:r>
              <a:rPr lang="en-US" dirty="0"/>
              <a:t> Task-2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522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{1122E09C-467B-4F89-8B2A-1256AABA38DB}tf33552983_win32</Template>
  <TotalTime>108</TotalTime>
  <Words>191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Power BI Visualisation</vt:lpstr>
      <vt:lpstr>Power BI Visualisation Task-1</vt:lpstr>
      <vt:lpstr>Import the Business data file into Microsoft PowerBI.</vt:lpstr>
      <vt:lpstr>Load only the “Account” sheet from the workbook after transforming the data.</vt:lpstr>
      <vt:lpstr>Represent the data, which includes the total count of account numbers against the country, in a tabular format.</vt:lpstr>
      <vt:lpstr>Insert another table and represent the data on the country-wise Account holder's name.</vt:lpstr>
      <vt:lpstr>Insert a slicer from the visualisation section and add a country-wise filter</vt:lpstr>
      <vt:lpstr>Represent the data of India, Brazil, Greece, and France together.</vt:lpstr>
      <vt:lpstr>Power BI Visualisation Task-2</vt:lpstr>
      <vt:lpstr>Country-wise industry and average profitability margin (in Percentage %)</vt:lpstr>
      <vt:lpstr>Add a separate filter so that country-wise industry and profitability margins can be shown based on the selective countries (There is no bar on country selection). </vt:lpstr>
      <vt:lpstr>Industry-wise profitability percentage </vt:lpstr>
      <vt:lpstr>The data should be visualised in single or multiple country-wise</vt:lpstr>
      <vt:lpstr>Present the data that shows industry-wise profitability trends by taking the Line &amp; stacked column chart from the visualisation section.</vt:lpstr>
      <vt:lpstr>Present the data to show country-wise industry market values and industry wise presence by taking the map chart.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Visualisation</dc:title>
  <dc:creator>Soheb Dalvi</dc:creator>
  <cp:lastModifiedBy>Soheb Dalvi</cp:lastModifiedBy>
  <cp:revision>5</cp:revision>
  <dcterms:created xsi:type="dcterms:W3CDTF">2024-07-22T07:08:21Z</dcterms:created>
  <dcterms:modified xsi:type="dcterms:W3CDTF">2024-07-22T14:39:42Z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