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7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E20F33-B032-4BB2-BE6B-707FED0E657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9A71CDB-A940-4435-B33E-9EA72112F3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1" y="1828800"/>
            <a:ext cx="4571999" cy="3516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219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SQL PROJECT 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534566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SOHINI SENGUPTA 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ROLL – 50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7" t="23131" r="18897" b="23131"/>
          <a:stretch/>
        </p:blipFill>
        <p:spPr>
          <a:xfrm>
            <a:off x="533400" y="1295400"/>
            <a:ext cx="80772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685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4 – FUNDS TRANSFER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9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6" t="20671" r="18676" b="24033"/>
          <a:stretch/>
        </p:blipFill>
        <p:spPr>
          <a:xfrm>
            <a:off x="533400" y="1066800"/>
            <a:ext cx="80772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609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5 – DEPARTMENT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33063" r="34674" b="22451"/>
          <a:stretch/>
        </p:blipFill>
        <p:spPr>
          <a:xfrm>
            <a:off x="533400" y="1143000"/>
            <a:ext cx="8153400" cy="5369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6 – INSTRUMENTS_REQD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9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1717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7 – SUPPLIER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29944" r="34778" b="23493"/>
          <a:stretch/>
        </p:blipFill>
        <p:spPr>
          <a:xfrm>
            <a:off x="574964" y="1143000"/>
            <a:ext cx="8077200" cy="52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32645" r="39896" b="16928"/>
          <a:stretch/>
        </p:blipFill>
        <p:spPr>
          <a:xfrm>
            <a:off x="609600" y="990600"/>
            <a:ext cx="8001000" cy="539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8 – EVENTS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3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9 – COURT REPORTINGS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31161" r="28317" b="18989"/>
          <a:stretch/>
        </p:blipFill>
        <p:spPr>
          <a:xfrm>
            <a:off x="640080" y="1219200"/>
            <a:ext cx="7955280" cy="52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9 AFTER NORMALIZATION (2NF)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30818" r="25692" b="30818"/>
          <a:stretch/>
        </p:blipFill>
        <p:spPr>
          <a:xfrm>
            <a:off x="533400" y="1524001"/>
            <a:ext cx="8077200" cy="49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AFTER 2NF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30579" r="34077" b="20145"/>
          <a:stretch/>
        </p:blipFill>
        <p:spPr>
          <a:xfrm>
            <a:off x="548640" y="1295400"/>
            <a:ext cx="8077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AFTER 3NF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t="20114" r="54850" b="20114"/>
          <a:stretch/>
        </p:blipFill>
        <p:spPr>
          <a:xfrm>
            <a:off x="498763" y="1219200"/>
            <a:ext cx="8138160" cy="53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10 – AWARDS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24311" r="34594" b="30711"/>
          <a:stretch/>
        </p:blipFill>
        <p:spPr>
          <a:xfrm>
            <a:off x="457200" y="1320170"/>
            <a:ext cx="83058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Forensic Investigations and Consultancy Services is an ISO 9001-2015 certified Forensic Investigative and Service Agency with its firm technological knowledge and experiences in </a:t>
            </a:r>
            <a:r>
              <a:rPr lang="en-US" dirty="0" smtClean="0">
                <a:solidFill>
                  <a:schemeClr val="tx1"/>
                </a:solidFill>
              </a:rPr>
              <a:t>several  </a:t>
            </a:r>
            <a:r>
              <a:rPr lang="en-US" dirty="0">
                <a:solidFill>
                  <a:schemeClr val="tx1"/>
                </a:solidFill>
              </a:rPr>
              <a:t>Forensic domains. </a:t>
            </a:r>
          </a:p>
        </p:txBody>
      </p:sp>
      <p:sp>
        <p:nvSpPr>
          <p:cNvPr id="4" name="AutoShape 2" descr="Image result for forensic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forensic ser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2838450" cy="29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279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219200"/>
            <a:ext cx="6424110" cy="2743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SERVICES PROVIDED IN DOMAINS -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>
                <a:solidFill>
                  <a:schemeClr val="tx1"/>
                </a:solidFill>
              </a:rPr>
              <a:t>1) Document </a:t>
            </a:r>
            <a:r>
              <a:rPr lang="en-US" sz="2000" dirty="0">
                <a:solidFill>
                  <a:schemeClr val="tx1"/>
                </a:solidFill>
              </a:rPr>
              <a:t>Examination &amp; Verification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2) Handwriting </a:t>
            </a:r>
            <a:r>
              <a:rPr lang="en-US" sz="2000" dirty="0">
                <a:solidFill>
                  <a:schemeClr val="tx1"/>
                </a:solidFill>
              </a:rPr>
              <a:t>and Signature Verification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3) Background </a:t>
            </a:r>
            <a:r>
              <a:rPr lang="en-US" sz="2000" dirty="0">
                <a:solidFill>
                  <a:schemeClr val="tx1"/>
                </a:solidFill>
              </a:rPr>
              <a:t>Verification Detective Services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4) Fingerprint </a:t>
            </a:r>
            <a:r>
              <a:rPr lang="en-US" sz="2000" dirty="0">
                <a:solidFill>
                  <a:schemeClr val="tx1"/>
                </a:solidFill>
              </a:rPr>
              <a:t>Matching and </a:t>
            </a:r>
            <a:r>
              <a:rPr lang="en-US" sz="2000" dirty="0" smtClean="0">
                <a:solidFill>
                  <a:schemeClr val="tx1"/>
                </a:solidFill>
              </a:rPr>
              <a:t>Verification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5) </a:t>
            </a:r>
            <a:r>
              <a:rPr lang="en-US" sz="2000" dirty="0">
                <a:solidFill>
                  <a:schemeClr val="tx1"/>
                </a:solidFill>
              </a:rPr>
              <a:t>Cyber Forensic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6) Mobile Forensic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7) </a:t>
            </a:r>
            <a:r>
              <a:rPr lang="en-US" sz="2000" dirty="0">
                <a:solidFill>
                  <a:schemeClr val="tx1"/>
                </a:solidFill>
              </a:rPr>
              <a:t>Forensic Accounting for Corporates and Banks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38600"/>
            <a:ext cx="4495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POINTS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CLIENT DATA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CASE DETAILS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INSTRUMENTS REQUIRED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EMPLOYEE DATA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DEPARTMENT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AWARDS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COURT REPORTINGS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SUPPLIER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FUNDS TRANSFER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3568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ER MODEL FOR FICS DATABASE 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1110"/>
            <a:ext cx="8229600" cy="6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17315" r="8476" b="10595"/>
          <a:stretch/>
        </p:blipFill>
        <p:spPr>
          <a:xfrm>
            <a:off x="0" y="995065"/>
            <a:ext cx="9144000" cy="5804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ER DIAGRAM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6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1" t="24901" r="16407" b="23313"/>
          <a:stretch/>
        </p:blipFill>
        <p:spPr>
          <a:xfrm>
            <a:off x="457200" y="1172804"/>
            <a:ext cx="8153400" cy="5303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711139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1 – CLIENT  DATA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20587" r="19118" b="20587"/>
          <a:stretch/>
        </p:blipFill>
        <p:spPr>
          <a:xfrm>
            <a:off x="533400" y="1259333"/>
            <a:ext cx="8132619" cy="5217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455" y="600302"/>
            <a:ext cx="391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2 – CASE DETAILS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09600"/>
            <a:ext cx="41147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TABLE 3 – EMPLOYEE DATA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31719" r="46260" b="20341"/>
          <a:stretch/>
        </p:blipFill>
        <p:spPr bwMode="auto">
          <a:xfrm>
            <a:off x="533401" y="1071266"/>
            <a:ext cx="8077200" cy="539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4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</TotalTime>
  <Words>124</Words>
  <Application>Microsoft Office PowerPoint</Application>
  <PresentationFormat>On-screen Show (4:3)</PresentationFormat>
  <Paragraphs>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PowerPoint Presentation</vt:lpstr>
      <vt:lpstr>INTRODUCTION </vt:lpstr>
      <vt:lpstr>SERVICES PROVIDED IN DOMAINS -   1) Document Examination &amp; Verification  2) Handwriting and Signature Verification  3) Background Verification Detective Services  4) Fingerprint Matching and Verification 5) Cyber Forensic  6) Mobile Forensic 7) Forensic Accounting for Corporates and Banks</vt:lpstr>
      <vt:lpstr>DATA POINTS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2020-03-22T12:12:00Z</dcterms:created>
  <dcterms:modified xsi:type="dcterms:W3CDTF">2020-03-25T17:37:56Z</dcterms:modified>
</cp:coreProperties>
</file>